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44"/>
  </p:notesMasterIdLst>
  <p:sldIdLst>
    <p:sldId id="259" r:id="rId3"/>
    <p:sldId id="306" r:id="rId4"/>
    <p:sldId id="312" r:id="rId5"/>
    <p:sldId id="311" r:id="rId6"/>
    <p:sldId id="333" r:id="rId7"/>
    <p:sldId id="334" r:id="rId8"/>
    <p:sldId id="335" r:id="rId9"/>
    <p:sldId id="337" r:id="rId10"/>
    <p:sldId id="332" r:id="rId11"/>
    <p:sldId id="344" r:id="rId12"/>
    <p:sldId id="338" r:id="rId13"/>
    <p:sldId id="339" r:id="rId14"/>
    <p:sldId id="340" r:id="rId15"/>
    <p:sldId id="341" r:id="rId16"/>
    <p:sldId id="342" r:id="rId17"/>
    <p:sldId id="343" r:id="rId18"/>
    <p:sldId id="330" r:id="rId19"/>
    <p:sldId id="313" r:id="rId20"/>
    <p:sldId id="345" r:id="rId21"/>
    <p:sldId id="314" r:id="rId22"/>
    <p:sldId id="315" r:id="rId23"/>
    <p:sldId id="316" r:id="rId24"/>
    <p:sldId id="317" r:id="rId25"/>
    <p:sldId id="307" r:id="rId26"/>
    <p:sldId id="320" r:id="rId27"/>
    <p:sldId id="346" r:id="rId28"/>
    <p:sldId id="321" r:id="rId29"/>
    <p:sldId id="347" r:id="rId30"/>
    <p:sldId id="318" r:id="rId31"/>
    <p:sldId id="319" r:id="rId32"/>
    <p:sldId id="323" r:id="rId33"/>
    <p:sldId id="324" r:id="rId34"/>
    <p:sldId id="325" r:id="rId35"/>
    <p:sldId id="348" r:id="rId36"/>
    <p:sldId id="326" r:id="rId37"/>
    <p:sldId id="329" r:id="rId38"/>
    <p:sldId id="309" r:id="rId39"/>
    <p:sldId id="327" r:id="rId40"/>
    <p:sldId id="328" r:id="rId41"/>
    <p:sldId id="310" r:id="rId42"/>
    <p:sldId id="303" r:id="rId43"/>
  </p:sldIdLst>
  <p:sldSz cx="9144000" cy="6858000" type="screen4x3"/>
  <p:notesSz cx="7099300" cy="102346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F68C9"/>
    <a:srgbClr val="0033CC"/>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3C4027-ED6B-4D10-BAEF-D042A3562848}" v="10" dt="2026-05-21T14:31:26.873"/>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82" autoAdjust="0"/>
    <p:restoredTop sz="94651" autoAdjust="0"/>
  </p:normalViewPr>
  <p:slideViewPr>
    <p:cSldViewPr>
      <p:cViewPr varScale="1">
        <p:scale>
          <a:sx n="76" d="100"/>
          <a:sy n="76" d="100"/>
        </p:scale>
        <p:origin x="1450" y="62"/>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0"/>
    </p:cViewPr>
  </p:sorterViewPr>
  <p:notesViewPr>
    <p:cSldViewPr>
      <p:cViewPr varScale="1">
        <p:scale>
          <a:sx n="50" d="100"/>
          <a:sy n="50" d="100"/>
        </p:scale>
        <p:origin x="2672" y="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sco Francesco" userId="b74355ed-89ec-49e2-9af0-bc7ddfd35a28" providerId="ADAL" clId="{6A91D1D1-2EF1-47AB-B14E-67C3C2E73C44}"/>
    <pc:docChg chg="undo redo custSel mod modSld modMainMaster">
      <pc:chgData name="Bosco Francesco" userId="b74355ed-89ec-49e2-9af0-bc7ddfd35a28" providerId="ADAL" clId="{6A91D1D1-2EF1-47AB-B14E-67C3C2E73C44}" dt="2026-05-21T14:31:29.740" v="42" actId="1076"/>
      <pc:docMkLst>
        <pc:docMk/>
      </pc:docMkLst>
      <pc:sldChg chg="addSp delSp modSp mod">
        <pc:chgData name="Bosco Francesco" userId="b74355ed-89ec-49e2-9af0-bc7ddfd35a28" providerId="ADAL" clId="{6A91D1D1-2EF1-47AB-B14E-67C3C2E73C44}" dt="2026-05-21T14:29:28.221" v="35" actId="1076"/>
        <pc:sldMkLst>
          <pc:docMk/>
          <pc:sldMk cId="3313063334" sldId="307"/>
        </pc:sldMkLst>
        <pc:picChg chg="add del">
          <ac:chgData name="Bosco Francesco" userId="b74355ed-89ec-49e2-9af0-bc7ddfd35a28" providerId="ADAL" clId="{6A91D1D1-2EF1-47AB-B14E-67C3C2E73C44}" dt="2026-05-21T14:29:17.578" v="34" actId="478"/>
          <ac:picMkLst>
            <pc:docMk/>
            <pc:sldMk cId="3313063334" sldId="307"/>
            <ac:picMk id="3" creationId="{5A9C3F32-C13F-D7B2-807D-F707F2DFA93F}"/>
          </ac:picMkLst>
        </pc:picChg>
        <pc:picChg chg="mod">
          <ac:chgData name="Bosco Francesco" userId="b74355ed-89ec-49e2-9af0-bc7ddfd35a28" providerId="ADAL" clId="{6A91D1D1-2EF1-47AB-B14E-67C3C2E73C44}" dt="2026-05-21T14:29:28.221" v="35" actId="1076"/>
          <ac:picMkLst>
            <pc:docMk/>
            <pc:sldMk cId="3313063334" sldId="307"/>
            <ac:picMk id="6" creationId="{A85E0D1E-E164-433F-201E-127E073FC3CD}"/>
          </ac:picMkLst>
        </pc:picChg>
      </pc:sldChg>
      <pc:sldChg chg="modSp mod">
        <pc:chgData name="Bosco Francesco" userId="b74355ed-89ec-49e2-9af0-bc7ddfd35a28" providerId="ADAL" clId="{6A91D1D1-2EF1-47AB-B14E-67C3C2E73C44}" dt="2026-05-21T14:31:06.438" v="41" actId="1076"/>
        <pc:sldMkLst>
          <pc:docMk/>
          <pc:sldMk cId="2361149980" sldId="309"/>
        </pc:sldMkLst>
        <pc:picChg chg="mod">
          <ac:chgData name="Bosco Francesco" userId="b74355ed-89ec-49e2-9af0-bc7ddfd35a28" providerId="ADAL" clId="{6A91D1D1-2EF1-47AB-B14E-67C3C2E73C44}" dt="2026-05-21T14:31:06.438" v="41" actId="1076"/>
          <ac:picMkLst>
            <pc:docMk/>
            <pc:sldMk cId="2361149980" sldId="309"/>
            <ac:picMk id="2" creationId="{016C48E8-0F7D-0D3A-C412-7434D6737F8E}"/>
          </ac:picMkLst>
        </pc:picChg>
      </pc:sldChg>
      <pc:sldChg chg="modSp mod">
        <pc:chgData name="Bosco Francesco" userId="b74355ed-89ec-49e2-9af0-bc7ddfd35a28" providerId="ADAL" clId="{6A91D1D1-2EF1-47AB-B14E-67C3C2E73C44}" dt="2026-05-21T14:26:45.251" v="7" actId="1036"/>
        <pc:sldMkLst>
          <pc:docMk/>
          <pc:sldMk cId="3675521480" sldId="312"/>
        </pc:sldMkLst>
        <pc:spChg chg="mod">
          <ac:chgData name="Bosco Francesco" userId="b74355ed-89ec-49e2-9af0-bc7ddfd35a28" providerId="ADAL" clId="{6A91D1D1-2EF1-47AB-B14E-67C3C2E73C44}" dt="2026-05-21T14:26:45.251" v="7" actId="1036"/>
          <ac:spMkLst>
            <pc:docMk/>
            <pc:sldMk cId="3675521480" sldId="312"/>
            <ac:spMk id="5" creationId="{D4436931-7878-BF2D-2D6F-B68729F85A23}"/>
          </ac:spMkLst>
        </pc:spChg>
        <pc:picChg chg="mod">
          <ac:chgData name="Bosco Francesco" userId="b74355ed-89ec-49e2-9af0-bc7ddfd35a28" providerId="ADAL" clId="{6A91D1D1-2EF1-47AB-B14E-67C3C2E73C44}" dt="2026-05-21T14:26:40.187" v="6" actId="14100"/>
          <ac:picMkLst>
            <pc:docMk/>
            <pc:sldMk cId="3675521480" sldId="312"/>
            <ac:picMk id="2" creationId="{C94A0A62-296E-274C-1018-4C08D1623752}"/>
          </ac:picMkLst>
        </pc:picChg>
      </pc:sldChg>
      <pc:sldChg chg="modSp mod">
        <pc:chgData name="Bosco Francesco" userId="b74355ed-89ec-49e2-9af0-bc7ddfd35a28" providerId="ADAL" clId="{6A91D1D1-2EF1-47AB-B14E-67C3C2E73C44}" dt="2026-05-21T14:27:45.314" v="9" actId="1076"/>
        <pc:sldMkLst>
          <pc:docMk/>
          <pc:sldMk cId="3274453918" sldId="313"/>
        </pc:sldMkLst>
        <pc:picChg chg="mod">
          <ac:chgData name="Bosco Francesco" userId="b74355ed-89ec-49e2-9af0-bc7ddfd35a28" providerId="ADAL" clId="{6A91D1D1-2EF1-47AB-B14E-67C3C2E73C44}" dt="2026-05-21T14:27:45.314" v="9" actId="1076"/>
          <ac:picMkLst>
            <pc:docMk/>
            <pc:sldMk cId="3274453918" sldId="313"/>
            <ac:picMk id="2" creationId="{308252DD-E65D-9ED9-D011-0B6AAE7FB8CF}"/>
          </ac:picMkLst>
        </pc:picChg>
      </pc:sldChg>
      <pc:sldChg chg="modSp mod">
        <pc:chgData name="Bosco Francesco" userId="b74355ed-89ec-49e2-9af0-bc7ddfd35a28" providerId="ADAL" clId="{6A91D1D1-2EF1-47AB-B14E-67C3C2E73C44}" dt="2026-05-21T14:28:08.308" v="11" actId="113"/>
        <pc:sldMkLst>
          <pc:docMk/>
          <pc:sldMk cId="2669619039" sldId="314"/>
        </pc:sldMkLst>
        <pc:spChg chg="mod">
          <ac:chgData name="Bosco Francesco" userId="b74355ed-89ec-49e2-9af0-bc7ddfd35a28" providerId="ADAL" clId="{6A91D1D1-2EF1-47AB-B14E-67C3C2E73C44}" dt="2026-05-21T14:28:08.308" v="11" actId="113"/>
          <ac:spMkLst>
            <pc:docMk/>
            <pc:sldMk cId="2669619039" sldId="314"/>
            <ac:spMk id="5" creationId="{D4436931-7878-BF2D-2D6F-B68729F85A23}"/>
          </ac:spMkLst>
        </pc:spChg>
      </pc:sldChg>
      <pc:sldChg chg="modSp mod">
        <pc:chgData name="Bosco Francesco" userId="b74355ed-89ec-49e2-9af0-bc7ddfd35a28" providerId="ADAL" clId="{6A91D1D1-2EF1-47AB-B14E-67C3C2E73C44}" dt="2026-05-21T14:28:58.224" v="32" actId="1076"/>
        <pc:sldMkLst>
          <pc:docMk/>
          <pc:sldMk cId="3942642130" sldId="315"/>
        </pc:sldMkLst>
        <pc:spChg chg="mod">
          <ac:chgData name="Bosco Francesco" userId="b74355ed-89ec-49e2-9af0-bc7ddfd35a28" providerId="ADAL" clId="{6A91D1D1-2EF1-47AB-B14E-67C3C2E73C44}" dt="2026-05-21T14:28:35.539" v="29" actId="122"/>
          <ac:spMkLst>
            <pc:docMk/>
            <pc:sldMk cId="3942642130" sldId="315"/>
            <ac:spMk id="5" creationId="{D4436931-7878-BF2D-2D6F-B68729F85A23}"/>
          </ac:spMkLst>
        </pc:spChg>
        <pc:picChg chg="mod">
          <ac:chgData name="Bosco Francesco" userId="b74355ed-89ec-49e2-9af0-bc7ddfd35a28" providerId="ADAL" clId="{6A91D1D1-2EF1-47AB-B14E-67C3C2E73C44}" dt="2026-05-21T14:28:58.224" v="32" actId="1076"/>
          <ac:picMkLst>
            <pc:docMk/>
            <pc:sldMk cId="3942642130" sldId="315"/>
            <ac:picMk id="3" creationId="{962CF166-F4D0-DB69-D4AB-10D937AFC824}"/>
          </ac:picMkLst>
        </pc:picChg>
      </pc:sldChg>
      <pc:sldChg chg="modSp mod">
        <pc:chgData name="Bosco Francesco" userId="b74355ed-89ec-49e2-9af0-bc7ddfd35a28" providerId="ADAL" clId="{6A91D1D1-2EF1-47AB-B14E-67C3C2E73C44}" dt="2026-05-21T14:31:29.740" v="42" actId="1076"/>
        <pc:sldMkLst>
          <pc:docMk/>
          <pc:sldMk cId="3672278029" sldId="328"/>
        </pc:sldMkLst>
        <pc:spChg chg="mod">
          <ac:chgData name="Bosco Francesco" userId="b74355ed-89ec-49e2-9af0-bc7ddfd35a28" providerId="ADAL" clId="{6A91D1D1-2EF1-47AB-B14E-67C3C2E73C44}" dt="2026-05-18T06:47:18.338" v="3" actId="1076"/>
          <ac:spMkLst>
            <pc:docMk/>
            <pc:sldMk cId="3672278029" sldId="328"/>
            <ac:spMk id="4" creationId="{FF42AC20-819C-6B07-4051-852A787F0B73}"/>
          </ac:spMkLst>
        </pc:spChg>
        <pc:spChg chg="mod">
          <ac:chgData name="Bosco Francesco" userId="b74355ed-89ec-49e2-9af0-bc7ddfd35a28" providerId="ADAL" clId="{6A91D1D1-2EF1-47AB-B14E-67C3C2E73C44}" dt="2026-05-18T06:46:48.675" v="0" actId="1076"/>
          <ac:spMkLst>
            <pc:docMk/>
            <pc:sldMk cId="3672278029" sldId="328"/>
            <ac:spMk id="5" creationId="{D4436931-7878-BF2D-2D6F-B68729F85A23}"/>
          </ac:spMkLst>
        </pc:spChg>
        <pc:picChg chg="mod">
          <ac:chgData name="Bosco Francesco" userId="b74355ed-89ec-49e2-9af0-bc7ddfd35a28" providerId="ADAL" clId="{6A91D1D1-2EF1-47AB-B14E-67C3C2E73C44}" dt="2026-05-21T14:31:29.740" v="42" actId="1076"/>
          <ac:picMkLst>
            <pc:docMk/>
            <pc:sldMk cId="3672278029" sldId="328"/>
            <ac:picMk id="2" creationId="{9ADEAF37-1A17-12F2-E61D-8010A91102D7}"/>
          </ac:picMkLst>
        </pc:picChg>
      </pc:sldChg>
      <pc:sldChg chg="modSp mod">
        <pc:chgData name="Bosco Francesco" userId="b74355ed-89ec-49e2-9af0-bc7ddfd35a28" providerId="ADAL" clId="{6A91D1D1-2EF1-47AB-B14E-67C3C2E73C44}" dt="2026-05-21T14:30:46.721" v="40" actId="1076"/>
        <pc:sldMkLst>
          <pc:docMk/>
          <pc:sldMk cId="1375686846" sldId="329"/>
        </pc:sldMkLst>
        <pc:picChg chg="mod">
          <ac:chgData name="Bosco Francesco" userId="b74355ed-89ec-49e2-9af0-bc7ddfd35a28" providerId="ADAL" clId="{6A91D1D1-2EF1-47AB-B14E-67C3C2E73C44}" dt="2026-05-21T14:30:46.721" v="40" actId="1076"/>
          <ac:picMkLst>
            <pc:docMk/>
            <pc:sldMk cId="1375686846" sldId="329"/>
            <ac:picMk id="3" creationId="{655D142B-C29E-6F20-1A5A-CF0D0A8A2BC6}"/>
          </ac:picMkLst>
        </pc:picChg>
      </pc:sldChg>
      <pc:sldChg chg="modSp mod">
        <pc:chgData name="Bosco Francesco" userId="b74355ed-89ec-49e2-9af0-bc7ddfd35a28" providerId="ADAL" clId="{6A91D1D1-2EF1-47AB-B14E-67C3C2E73C44}" dt="2026-05-21T14:27:11.715" v="8" actId="1076"/>
        <pc:sldMkLst>
          <pc:docMk/>
          <pc:sldMk cId="2491497370" sldId="332"/>
        </pc:sldMkLst>
        <pc:picChg chg="mod">
          <ac:chgData name="Bosco Francesco" userId="b74355ed-89ec-49e2-9af0-bc7ddfd35a28" providerId="ADAL" clId="{6A91D1D1-2EF1-47AB-B14E-67C3C2E73C44}" dt="2026-05-21T14:27:11.715" v="8" actId="1076"/>
          <ac:picMkLst>
            <pc:docMk/>
            <pc:sldMk cId="2491497370" sldId="332"/>
            <ac:picMk id="2" creationId="{78640C0C-0077-8990-BD83-961CFE6DA92A}"/>
          </ac:picMkLst>
        </pc:picChg>
      </pc:sldChg>
      <pc:sldChg chg="modSp mod">
        <pc:chgData name="Bosco Francesco" userId="b74355ed-89ec-49e2-9af0-bc7ddfd35a28" providerId="ADAL" clId="{6A91D1D1-2EF1-47AB-B14E-67C3C2E73C44}" dt="2026-05-21T14:29:50.211" v="36" actId="1076"/>
        <pc:sldMkLst>
          <pc:docMk/>
          <pc:sldMk cId="675387340" sldId="346"/>
        </pc:sldMkLst>
        <pc:picChg chg="mod">
          <ac:chgData name="Bosco Francesco" userId="b74355ed-89ec-49e2-9af0-bc7ddfd35a28" providerId="ADAL" clId="{6A91D1D1-2EF1-47AB-B14E-67C3C2E73C44}" dt="2026-05-21T14:29:50.211" v="36" actId="1076"/>
          <ac:picMkLst>
            <pc:docMk/>
            <pc:sldMk cId="675387340" sldId="346"/>
            <ac:picMk id="2" creationId="{8FE97072-625F-609E-D6A2-362A340313A3}"/>
          </ac:picMkLst>
        </pc:picChg>
      </pc:sldChg>
      <pc:sldChg chg="modSp mod">
        <pc:chgData name="Bosco Francesco" userId="b74355ed-89ec-49e2-9af0-bc7ddfd35a28" providerId="ADAL" clId="{6A91D1D1-2EF1-47AB-B14E-67C3C2E73C44}" dt="2026-05-21T14:30:20.822" v="39" actId="14100"/>
        <pc:sldMkLst>
          <pc:docMk/>
          <pc:sldMk cId="523702861" sldId="347"/>
        </pc:sldMkLst>
        <pc:picChg chg="mod">
          <ac:chgData name="Bosco Francesco" userId="b74355ed-89ec-49e2-9af0-bc7ddfd35a28" providerId="ADAL" clId="{6A91D1D1-2EF1-47AB-B14E-67C3C2E73C44}" dt="2026-05-21T14:30:20.822" v="39" actId="14100"/>
          <ac:picMkLst>
            <pc:docMk/>
            <pc:sldMk cId="523702861" sldId="347"/>
            <ac:picMk id="2" creationId="{A9A9616F-4AEC-F3D8-6652-10EF726A2246}"/>
          </ac:picMkLst>
        </pc:picChg>
      </pc:sldChg>
      <pc:sldMasterChg chg="addSp mod">
        <pc:chgData name="Bosco Francesco" userId="b74355ed-89ec-49e2-9af0-bc7ddfd35a28" providerId="ADAL" clId="{6A91D1D1-2EF1-47AB-B14E-67C3C2E73C44}" dt="2026-05-18T06:46:58.631" v="1" actId="33475"/>
        <pc:sldMasterMkLst>
          <pc:docMk/>
          <pc:sldMasterMk cId="0" sldId="2147483648"/>
        </pc:sldMasterMkLst>
        <pc:spChg chg="add">
          <ac:chgData name="Bosco Francesco" userId="b74355ed-89ec-49e2-9af0-bc7ddfd35a28" providerId="ADAL" clId="{6A91D1D1-2EF1-47AB-B14E-67C3C2E73C44}" dt="2026-05-18T06:46:58.631" v="1" actId="33475"/>
          <ac:spMkLst>
            <pc:docMk/>
            <pc:sldMasterMk cId="0" sldId="2147483648"/>
            <ac:spMk id="7" creationId="{2BA2FA90-6A0C-F82C-85DE-622972C1D8BC}"/>
          </ac:spMkLst>
        </pc:spChg>
      </pc:sldMasterChg>
      <pc:sldMasterChg chg="addSp mod">
        <pc:chgData name="Bosco Francesco" userId="b74355ed-89ec-49e2-9af0-bc7ddfd35a28" providerId="ADAL" clId="{6A91D1D1-2EF1-47AB-B14E-67C3C2E73C44}" dt="2026-05-18T06:46:58.631" v="1" actId="33475"/>
        <pc:sldMasterMkLst>
          <pc:docMk/>
          <pc:sldMasterMk cId="3933304192" sldId="2147483661"/>
        </pc:sldMasterMkLst>
        <pc:spChg chg="add">
          <ac:chgData name="Bosco Francesco" userId="b74355ed-89ec-49e2-9af0-bc7ddfd35a28" providerId="ADAL" clId="{6A91D1D1-2EF1-47AB-B14E-67C3C2E73C44}" dt="2026-05-18T06:46:58.631" v="1" actId="33475"/>
          <ac:spMkLst>
            <pc:docMk/>
            <pc:sldMasterMk cId="3933304192" sldId="2147483661"/>
            <ac:spMk id="8" creationId="{D5B6DF97-AADD-22DB-70B1-29049898BD29}"/>
          </ac:spMkLst>
        </pc:spChg>
      </pc:sldMasterChg>
    </pc:docChg>
  </pc:docChgLst>
  <pc:docChgLst>
    <pc:chgData name="Francesco Bosco" userId="b0f3672687e135e0" providerId="LiveId" clId="{7FE628C8-7750-4F70-BFE3-92751CD222FA}"/>
    <pc:docChg chg="undo custSel addSld delSld modSld sldOrd addMainMaster modMainMaster">
      <pc:chgData name="Francesco Bosco" userId="b0f3672687e135e0" providerId="LiveId" clId="{7FE628C8-7750-4F70-BFE3-92751CD222FA}" dt="2026-05-17T21:40:35.353" v="1107" actId="478"/>
      <pc:docMkLst>
        <pc:docMk/>
      </pc:docMkLst>
      <pc:sldChg chg="modSp mod">
        <pc:chgData name="Francesco Bosco" userId="b0f3672687e135e0" providerId="LiveId" clId="{7FE628C8-7750-4F70-BFE3-92751CD222FA}" dt="2026-05-17T15:22:37" v="9" actId="20577"/>
        <pc:sldMkLst>
          <pc:docMk/>
          <pc:sldMk cId="2617718776" sldId="259"/>
        </pc:sldMkLst>
        <pc:spChg chg="mod">
          <ac:chgData name="Francesco Bosco" userId="b0f3672687e135e0" providerId="LiveId" clId="{7FE628C8-7750-4F70-BFE3-92751CD222FA}" dt="2026-05-17T15:22:37" v="9" actId="20577"/>
          <ac:spMkLst>
            <pc:docMk/>
            <pc:sldMk cId="2617718776" sldId="259"/>
            <ac:spMk id="24" creationId="{00000000-0000-0000-0000-000000000000}"/>
          </ac:spMkLst>
        </pc:spChg>
      </pc:sldChg>
      <pc:sldChg chg="addSp delSp modSp mod">
        <pc:chgData name="Francesco Bosco" userId="b0f3672687e135e0" providerId="LiveId" clId="{7FE628C8-7750-4F70-BFE3-92751CD222FA}" dt="2026-05-17T15:40:45.909" v="33" actId="255"/>
        <pc:sldMkLst>
          <pc:docMk/>
          <pc:sldMk cId="265370856" sldId="306"/>
        </pc:sldMkLst>
        <pc:spChg chg="mod">
          <ac:chgData name="Francesco Bosco" userId="b0f3672687e135e0" providerId="LiveId" clId="{7FE628C8-7750-4F70-BFE3-92751CD222FA}" dt="2026-05-17T15:40:45.909" v="33" actId="255"/>
          <ac:spMkLst>
            <pc:docMk/>
            <pc:sldMk cId="265370856" sldId="306"/>
            <ac:spMk id="5" creationId="{D4436931-7878-BF2D-2D6F-B68729F85A23}"/>
          </ac:spMkLst>
        </pc:spChg>
        <pc:spChg chg="mod">
          <ac:chgData name="Francesco Bosco" userId="b0f3672687e135e0" providerId="LiveId" clId="{7FE628C8-7750-4F70-BFE3-92751CD222FA}" dt="2026-05-17T15:24:32.340" v="22" actId="20577"/>
          <ac:spMkLst>
            <pc:docMk/>
            <pc:sldMk cId="265370856" sldId="306"/>
            <ac:spMk id="22" creationId="{00000000-0000-0000-0000-000000000000}"/>
          </ac:spMkLst>
        </pc:spChg>
        <pc:cxnChg chg="add del">
          <ac:chgData name="Francesco Bosco" userId="b0f3672687e135e0" providerId="LiveId" clId="{7FE628C8-7750-4F70-BFE3-92751CD222FA}" dt="2026-05-17T15:25:23.902" v="24" actId="478"/>
          <ac:cxnSpMkLst>
            <pc:docMk/>
            <pc:sldMk cId="265370856" sldId="306"/>
            <ac:cxnSpMk id="28" creationId="{00000000-0000-0000-0000-000000000000}"/>
          </ac:cxnSpMkLst>
        </pc:cxnChg>
      </pc:sldChg>
      <pc:sldChg chg="delSp modSp mod">
        <pc:chgData name="Francesco Bosco" userId="b0f3672687e135e0" providerId="LiveId" clId="{7FE628C8-7750-4F70-BFE3-92751CD222FA}" dt="2026-05-17T18:24:35.639" v="530" actId="478"/>
        <pc:sldMkLst>
          <pc:docMk/>
          <pc:sldMk cId="3313063334" sldId="307"/>
        </pc:sldMkLst>
        <pc:spChg chg="mod">
          <ac:chgData name="Francesco Bosco" userId="b0f3672687e135e0" providerId="LiveId" clId="{7FE628C8-7750-4F70-BFE3-92751CD222FA}" dt="2026-05-17T18:23:08.262" v="496" actId="1076"/>
          <ac:spMkLst>
            <pc:docMk/>
            <pc:sldMk cId="3313063334" sldId="307"/>
            <ac:spMk id="4" creationId="{FF42AC20-819C-6B07-4051-852A787F0B73}"/>
          </ac:spMkLst>
        </pc:spChg>
        <pc:spChg chg="mod">
          <ac:chgData name="Francesco Bosco" userId="b0f3672687e135e0" providerId="LiveId" clId="{7FE628C8-7750-4F70-BFE3-92751CD222FA}" dt="2026-05-17T18:23:49.691" v="524" actId="20577"/>
          <ac:spMkLst>
            <pc:docMk/>
            <pc:sldMk cId="3313063334" sldId="307"/>
            <ac:spMk id="5" creationId="{D4436931-7878-BF2D-2D6F-B68729F85A23}"/>
          </ac:spMkLst>
        </pc:spChg>
        <pc:cxnChg chg="mod">
          <ac:chgData name="Francesco Bosco" userId="b0f3672687e135e0" providerId="LiveId" clId="{7FE628C8-7750-4F70-BFE3-92751CD222FA}" dt="2026-05-17T18:24:28.753" v="528" actId="1076"/>
          <ac:cxnSpMkLst>
            <pc:docMk/>
            <pc:sldMk cId="3313063334" sldId="307"/>
            <ac:cxnSpMk id="28" creationId="{00000000-0000-0000-0000-000000000000}"/>
          </ac:cxnSpMkLst>
        </pc:cxnChg>
      </pc:sldChg>
      <pc:sldChg chg="delSp modSp mod">
        <pc:chgData name="Francesco Bosco" userId="b0f3672687e135e0" providerId="LiveId" clId="{7FE628C8-7750-4F70-BFE3-92751CD222FA}" dt="2026-05-17T21:25:34.469" v="991" actId="478"/>
        <pc:sldMkLst>
          <pc:docMk/>
          <pc:sldMk cId="2361149980" sldId="309"/>
        </pc:sldMkLst>
        <pc:cxnChg chg="mod">
          <ac:chgData name="Francesco Bosco" userId="b0f3672687e135e0" providerId="LiveId" clId="{7FE628C8-7750-4F70-BFE3-92751CD222FA}" dt="2026-05-17T21:25:26.655" v="989" actId="1076"/>
          <ac:cxnSpMkLst>
            <pc:docMk/>
            <pc:sldMk cId="2361149980" sldId="309"/>
            <ac:cxnSpMk id="28" creationId="{00000000-0000-0000-0000-000000000000}"/>
          </ac:cxnSpMkLst>
        </pc:cxnChg>
      </pc:sldChg>
      <pc:sldChg chg="addSp delSp modSp mod">
        <pc:chgData name="Francesco Bosco" userId="b0f3672687e135e0" providerId="LiveId" clId="{7FE628C8-7750-4F70-BFE3-92751CD222FA}" dt="2026-05-17T16:50:28.460" v="291" actId="478"/>
        <pc:sldMkLst>
          <pc:docMk/>
          <pc:sldMk cId="4243240945" sldId="311"/>
        </pc:sldMkLst>
        <pc:spChg chg="add del mod">
          <ac:chgData name="Francesco Bosco" userId="b0f3672687e135e0" providerId="LiveId" clId="{7FE628C8-7750-4F70-BFE3-92751CD222FA}" dt="2026-05-17T16:13:33.234" v="153" actId="27636"/>
          <ac:spMkLst>
            <pc:docMk/>
            <pc:sldMk cId="4243240945" sldId="311"/>
            <ac:spMk id="4" creationId="{FF42AC20-819C-6B07-4051-852A787F0B73}"/>
          </ac:spMkLst>
        </pc:spChg>
        <pc:spChg chg="mod">
          <ac:chgData name="Francesco Bosco" userId="b0f3672687e135e0" providerId="LiveId" clId="{7FE628C8-7750-4F70-BFE3-92751CD222FA}" dt="2026-05-17T16:36:27.569" v="235" actId="255"/>
          <ac:spMkLst>
            <pc:docMk/>
            <pc:sldMk cId="4243240945" sldId="311"/>
            <ac:spMk id="5" creationId="{D4436931-7878-BF2D-2D6F-B68729F85A23}"/>
          </ac:spMkLst>
        </pc:spChg>
      </pc:sldChg>
      <pc:sldChg chg="delSp modSp mod">
        <pc:chgData name="Francesco Bosco" userId="b0f3672687e135e0" providerId="LiveId" clId="{7FE628C8-7750-4F70-BFE3-92751CD222FA}" dt="2026-05-17T15:40:28.423" v="32" actId="478"/>
        <pc:sldMkLst>
          <pc:docMk/>
          <pc:sldMk cId="3675521480" sldId="312"/>
        </pc:sldMkLst>
        <pc:spChg chg="mod">
          <ac:chgData name="Francesco Bosco" userId="b0f3672687e135e0" providerId="LiveId" clId="{7FE628C8-7750-4F70-BFE3-92751CD222FA}" dt="2026-05-17T15:39:27.988" v="28" actId="255"/>
          <ac:spMkLst>
            <pc:docMk/>
            <pc:sldMk cId="3675521480" sldId="312"/>
            <ac:spMk id="5" creationId="{D4436931-7878-BF2D-2D6F-B68729F85A23}"/>
          </ac:spMkLst>
        </pc:spChg>
      </pc:sldChg>
      <pc:sldChg chg="delSp modSp mod">
        <pc:chgData name="Francesco Bosco" userId="b0f3672687e135e0" providerId="LiveId" clId="{7FE628C8-7750-4F70-BFE3-92751CD222FA}" dt="2026-05-17T18:21:23.860" v="491" actId="478"/>
        <pc:sldMkLst>
          <pc:docMk/>
          <pc:sldMk cId="3274453918" sldId="313"/>
        </pc:sldMkLst>
        <pc:spChg chg="mod">
          <ac:chgData name="Francesco Bosco" userId="b0f3672687e135e0" providerId="LiveId" clId="{7FE628C8-7750-4F70-BFE3-92751CD222FA}" dt="2026-05-17T16:15:51.185" v="214" actId="1076"/>
          <ac:spMkLst>
            <pc:docMk/>
            <pc:sldMk cId="3274453918" sldId="313"/>
            <ac:spMk id="4" creationId="{FF42AC20-819C-6B07-4051-852A787F0B73}"/>
          </ac:spMkLst>
        </pc:spChg>
        <pc:spChg chg="mod">
          <ac:chgData name="Francesco Bosco" userId="b0f3672687e135e0" providerId="LiveId" clId="{7FE628C8-7750-4F70-BFE3-92751CD222FA}" dt="2026-05-17T17:28:58.920" v="376" actId="5793"/>
          <ac:spMkLst>
            <pc:docMk/>
            <pc:sldMk cId="3274453918" sldId="313"/>
            <ac:spMk id="5" creationId="{D4436931-7878-BF2D-2D6F-B68729F85A23}"/>
          </ac:spMkLst>
        </pc:spChg>
      </pc:sldChg>
      <pc:sldChg chg="delSp modSp mod">
        <pc:chgData name="Francesco Bosco" userId="b0f3672687e135e0" providerId="LiveId" clId="{7FE628C8-7750-4F70-BFE3-92751CD222FA}" dt="2026-05-17T17:47:46.454" v="462" actId="27636"/>
        <pc:sldMkLst>
          <pc:docMk/>
          <pc:sldMk cId="2669619039" sldId="314"/>
        </pc:sldMkLst>
        <pc:spChg chg="mod">
          <ac:chgData name="Francesco Bosco" userId="b0f3672687e135e0" providerId="LiveId" clId="{7FE628C8-7750-4F70-BFE3-92751CD222FA}" dt="2026-05-17T17:47:46.454" v="462" actId="27636"/>
          <ac:spMkLst>
            <pc:docMk/>
            <pc:sldMk cId="2669619039" sldId="314"/>
            <ac:spMk id="4" creationId="{FF42AC20-819C-6B07-4051-852A787F0B73}"/>
          </ac:spMkLst>
        </pc:spChg>
        <pc:spChg chg="mod">
          <ac:chgData name="Francesco Bosco" userId="b0f3672687e135e0" providerId="LiveId" clId="{7FE628C8-7750-4F70-BFE3-92751CD222FA}" dt="2026-05-17T17:47:25.401" v="452" actId="21"/>
          <ac:spMkLst>
            <pc:docMk/>
            <pc:sldMk cId="2669619039" sldId="314"/>
            <ac:spMk id="5" creationId="{D4436931-7878-BF2D-2D6F-B68729F85A23}"/>
          </ac:spMkLst>
        </pc:spChg>
        <pc:cxnChg chg="mod">
          <ac:chgData name="Francesco Bosco" userId="b0f3672687e135e0" providerId="LiveId" clId="{7FE628C8-7750-4F70-BFE3-92751CD222FA}" dt="2026-05-17T17:32:26.147" v="387" actId="1076"/>
          <ac:cxnSpMkLst>
            <pc:docMk/>
            <pc:sldMk cId="2669619039" sldId="314"/>
            <ac:cxnSpMk id="28" creationId="{00000000-0000-0000-0000-000000000000}"/>
          </ac:cxnSpMkLst>
        </pc:cxnChg>
      </pc:sldChg>
      <pc:sldChg chg="addSp delSp modSp mod">
        <pc:chgData name="Francesco Bosco" userId="b0f3672687e135e0" providerId="LiveId" clId="{7FE628C8-7750-4F70-BFE3-92751CD222FA}" dt="2026-05-17T17:48:14.742" v="465" actId="6549"/>
        <pc:sldMkLst>
          <pc:docMk/>
          <pc:sldMk cId="3942642130" sldId="315"/>
        </pc:sldMkLst>
        <pc:spChg chg="add mod">
          <ac:chgData name="Francesco Bosco" userId="b0f3672687e135e0" providerId="LiveId" clId="{7FE628C8-7750-4F70-BFE3-92751CD222FA}" dt="2026-05-17T17:48:10.224" v="464"/>
          <ac:spMkLst>
            <pc:docMk/>
            <pc:sldMk cId="3942642130" sldId="315"/>
            <ac:spMk id="2" creationId="{DB9EBBA2-B0B8-324B-63A2-6D66FEAE5820}"/>
          </ac:spMkLst>
        </pc:spChg>
        <pc:spChg chg="mod">
          <ac:chgData name="Francesco Bosco" userId="b0f3672687e135e0" providerId="LiveId" clId="{7FE628C8-7750-4F70-BFE3-92751CD222FA}" dt="2026-05-17T17:48:14.742" v="465" actId="6549"/>
          <ac:spMkLst>
            <pc:docMk/>
            <pc:sldMk cId="3942642130" sldId="315"/>
            <ac:spMk id="5" creationId="{D4436931-7878-BF2D-2D6F-B68729F85A23}"/>
          </ac:spMkLst>
        </pc:spChg>
      </pc:sldChg>
      <pc:sldChg chg="addSp delSp modSp mod">
        <pc:chgData name="Francesco Bosco" userId="b0f3672687e135e0" providerId="LiveId" clId="{7FE628C8-7750-4F70-BFE3-92751CD222FA}" dt="2026-05-17T17:49:49.261" v="481" actId="478"/>
        <pc:sldMkLst>
          <pc:docMk/>
          <pc:sldMk cId="2461899451" sldId="316"/>
        </pc:sldMkLst>
        <pc:spChg chg="add del mod">
          <ac:chgData name="Francesco Bosco" userId="b0f3672687e135e0" providerId="LiveId" clId="{7FE628C8-7750-4F70-BFE3-92751CD222FA}" dt="2026-05-17T17:48:51.087" v="475" actId="6549"/>
          <ac:spMkLst>
            <pc:docMk/>
            <pc:sldMk cId="2461899451" sldId="316"/>
            <ac:spMk id="4" creationId="{FF42AC20-819C-6B07-4051-852A787F0B73}"/>
          </ac:spMkLst>
        </pc:spChg>
        <pc:spChg chg="mod">
          <ac:chgData name="Francesco Bosco" userId="b0f3672687e135e0" providerId="LiveId" clId="{7FE628C8-7750-4F70-BFE3-92751CD222FA}" dt="2026-05-17T17:49:05.672" v="477" actId="1076"/>
          <ac:spMkLst>
            <pc:docMk/>
            <pc:sldMk cId="2461899451" sldId="316"/>
            <ac:spMk id="5" creationId="{D4436931-7878-BF2D-2D6F-B68729F85A23}"/>
          </ac:spMkLst>
        </pc:spChg>
      </pc:sldChg>
      <pc:sldChg chg="addSp delSp modSp mod">
        <pc:chgData name="Francesco Bosco" userId="b0f3672687e135e0" providerId="LiveId" clId="{7FE628C8-7750-4F70-BFE3-92751CD222FA}" dt="2026-05-17T18:22:06.964" v="494" actId="948"/>
        <pc:sldMkLst>
          <pc:docMk/>
          <pc:sldMk cId="3130450283" sldId="317"/>
        </pc:sldMkLst>
        <pc:spChg chg="add mod">
          <ac:chgData name="Francesco Bosco" userId="b0f3672687e135e0" providerId="LiveId" clId="{7FE628C8-7750-4F70-BFE3-92751CD222FA}" dt="2026-05-17T17:50:27.102" v="483"/>
          <ac:spMkLst>
            <pc:docMk/>
            <pc:sldMk cId="3130450283" sldId="317"/>
            <ac:spMk id="2" creationId="{CDFF2F4F-3C73-A41F-D6AC-235EDE6219B2}"/>
          </ac:spMkLst>
        </pc:spChg>
        <pc:spChg chg="mod">
          <ac:chgData name="Francesco Bosco" userId="b0f3672687e135e0" providerId="LiveId" clId="{7FE628C8-7750-4F70-BFE3-92751CD222FA}" dt="2026-05-17T18:22:06.964" v="494" actId="948"/>
          <ac:spMkLst>
            <pc:docMk/>
            <pc:sldMk cId="3130450283" sldId="317"/>
            <ac:spMk id="5" creationId="{D4436931-7878-BF2D-2D6F-B68729F85A23}"/>
          </ac:spMkLst>
        </pc:spChg>
      </pc:sldChg>
      <pc:sldChg chg="delSp modSp mod">
        <pc:chgData name="Francesco Bosco" userId="b0f3672687e135e0" providerId="LiveId" clId="{7FE628C8-7750-4F70-BFE3-92751CD222FA}" dt="2026-05-17T19:59:40.697" v="699" actId="478"/>
        <pc:sldMkLst>
          <pc:docMk/>
          <pc:sldMk cId="2547563107" sldId="318"/>
        </pc:sldMkLst>
        <pc:spChg chg="mod">
          <ac:chgData name="Francesco Bosco" userId="b0f3672687e135e0" providerId="LiveId" clId="{7FE628C8-7750-4F70-BFE3-92751CD222FA}" dt="2026-05-17T19:58:09.973" v="683" actId="255"/>
          <ac:spMkLst>
            <pc:docMk/>
            <pc:sldMk cId="2547563107" sldId="318"/>
            <ac:spMk id="4" creationId="{FF42AC20-819C-6B07-4051-852A787F0B73}"/>
          </ac:spMkLst>
        </pc:spChg>
        <pc:spChg chg="mod">
          <ac:chgData name="Francesco Bosco" userId="b0f3672687e135e0" providerId="LiveId" clId="{7FE628C8-7750-4F70-BFE3-92751CD222FA}" dt="2026-05-17T19:59:21.702" v="695" actId="20577"/>
          <ac:spMkLst>
            <pc:docMk/>
            <pc:sldMk cId="2547563107" sldId="318"/>
            <ac:spMk id="5" creationId="{D4436931-7878-BF2D-2D6F-B68729F85A23}"/>
          </ac:spMkLst>
        </pc:spChg>
      </pc:sldChg>
      <pc:sldChg chg="addSp delSp modSp mod">
        <pc:chgData name="Francesco Bosco" userId="b0f3672687e135e0" providerId="LiveId" clId="{7FE628C8-7750-4F70-BFE3-92751CD222FA}" dt="2026-05-17T20:02:21.623" v="723" actId="478"/>
        <pc:sldMkLst>
          <pc:docMk/>
          <pc:sldMk cId="4046870181" sldId="319"/>
        </pc:sldMkLst>
        <pc:spChg chg="add mod">
          <ac:chgData name="Francesco Bosco" userId="b0f3672687e135e0" providerId="LiveId" clId="{7FE628C8-7750-4F70-BFE3-92751CD222FA}" dt="2026-05-17T20:00:11.067" v="701"/>
          <ac:spMkLst>
            <pc:docMk/>
            <pc:sldMk cId="4046870181" sldId="319"/>
            <ac:spMk id="2" creationId="{6C3B1C8E-39DB-A9EB-9F80-43EE829EDE35}"/>
          </ac:spMkLst>
        </pc:spChg>
        <pc:spChg chg="mod">
          <ac:chgData name="Francesco Bosco" userId="b0f3672687e135e0" providerId="LiveId" clId="{7FE628C8-7750-4F70-BFE3-92751CD222FA}" dt="2026-05-17T20:02:00.869" v="719" actId="20577"/>
          <ac:spMkLst>
            <pc:docMk/>
            <pc:sldMk cId="4046870181" sldId="319"/>
            <ac:spMk id="5" creationId="{D4436931-7878-BF2D-2D6F-B68729F85A23}"/>
          </ac:spMkLst>
        </pc:spChg>
      </pc:sldChg>
      <pc:sldChg chg="delSp modSp mod">
        <pc:chgData name="Francesco Bosco" userId="b0f3672687e135e0" providerId="LiveId" clId="{7FE628C8-7750-4F70-BFE3-92751CD222FA}" dt="2026-05-17T18:27:36.596" v="554" actId="20577"/>
        <pc:sldMkLst>
          <pc:docMk/>
          <pc:sldMk cId="1150721378" sldId="320"/>
        </pc:sldMkLst>
        <pc:spChg chg="mod">
          <ac:chgData name="Francesco Bosco" userId="b0f3672687e135e0" providerId="LiveId" clId="{7FE628C8-7750-4F70-BFE3-92751CD222FA}" dt="2026-05-17T18:25:28.275" v="537" actId="27636"/>
          <ac:spMkLst>
            <pc:docMk/>
            <pc:sldMk cId="1150721378" sldId="320"/>
            <ac:spMk id="4" creationId="{FF42AC20-819C-6B07-4051-852A787F0B73}"/>
          </ac:spMkLst>
        </pc:spChg>
        <pc:spChg chg="mod">
          <ac:chgData name="Francesco Bosco" userId="b0f3672687e135e0" providerId="LiveId" clId="{7FE628C8-7750-4F70-BFE3-92751CD222FA}" dt="2026-05-17T18:27:36.596" v="554" actId="20577"/>
          <ac:spMkLst>
            <pc:docMk/>
            <pc:sldMk cId="1150721378" sldId="320"/>
            <ac:spMk id="5" creationId="{D4436931-7878-BF2D-2D6F-B68729F85A23}"/>
          </ac:spMkLst>
        </pc:spChg>
      </pc:sldChg>
      <pc:sldChg chg="delSp modSp mod">
        <pc:chgData name="Francesco Bosco" userId="b0f3672687e135e0" providerId="LiveId" clId="{7FE628C8-7750-4F70-BFE3-92751CD222FA}" dt="2026-05-17T18:30:16.261" v="649" actId="20577"/>
        <pc:sldMkLst>
          <pc:docMk/>
          <pc:sldMk cId="1061463665" sldId="321"/>
        </pc:sldMkLst>
        <pc:spChg chg="mod">
          <ac:chgData name="Francesco Bosco" userId="b0f3672687e135e0" providerId="LiveId" clId="{7FE628C8-7750-4F70-BFE3-92751CD222FA}" dt="2026-05-17T18:28:37.450" v="617" actId="27636"/>
          <ac:spMkLst>
            <pc:docMk/>
            <pc:sldMk cId="1061463665" sldId="321"/>
            <ac:spMk id="4" creationId="{FF42AC20-819C-6B07-4051-852A787F0B73}"/>
          </ac:spMkLst>
        </pc:spChg>
        <pc:spChg chg="mod">
          <ac:chgData name="Francesco Bosco" userId="b0f3672687e135e0" providerId="LiveId" clId="{7FE628C8-7750-4F70-BFE3-92751CD222FA}" dt="2026-05-17T18:30:16.261" v="649" actId="20577"/>
          <ac:spMkLst>
            <pc:docMk/>
            <pc:sldMk cId="1061463665" sldId="321"/>
            <ac:spMk id="5" creationId="{D4436931-7878-BF2D-2D6F-B68729F85A23}"/>
          </ac:spMkLst>
        </pc:spChg>
      </pc:sldChg>
      <pc:sldChg chg="delSp modSp mod">
        <pc:chgData name="Francesco Bosco" userId="b0f3672687e135e0" providerId="LiveId" clId="{7FE628C8-7750-4F70-BFE3-92751CD222FA}" dt="2026-05-17T20:27:38.383" v="899" actId="1076"/>
        <pc:sldMkLst>
          <pc:docMk/>
          <pc:sldMk cId="3174358934" sldId="323"/>
        </pc:sldMkLst>
        <pc:spChg chg="mod">
          <ac:chgData name="Francesco Bosco" userId="b0f3672687e135e0" providerId="LiveId" clId="{7FE628C8-7750-4F70-BFE3-92751CD222FA}" dt="2026-05-17T20:27:33.997" v="898" actId="255"/>
          <ac:spMkLst>
            <pc:docMk/>
            <pc:sldMk cId="3174358934" sldId="323"/>
            <ac:spMk id="4" creationId="{FF42AC20-819C-6B07-4051-852A787F0B73}"/>
          </ac:spMkLst>
        </pc:spChg>
        <pc:spChg chg="mod">
          <ac:chgData name="Francesco Bosco" userId="b0f3672687e135e0" providerId="LiveId" clId="{7FE628C8-7750-4F70-BFE3-92751CD222FA}" dt="2026-05-17T20:27:38.383" v="899" actId="1076"/>
          <ac:spMkLst>
            <pc:docMk/>
            <pc:sldMk cId="3174358934" sldId="323"/>
            <ac:spMk id="5" creationId="{D4436931-7878-BF2D-2D6F-B68729F85A23}"/>
          </ac:spMkLst>
        </pc:spChg>
      </pc:sldChg>
      <pc:sldChg chg="addSp delSp modSp mod">
        <pc:chgData name="Francesco Bosco" userId="b0f3672687e135e0" providerId="LiveId" clId="{7FE628C8-7750-4F70-BFE3-92751CD222FA}" dt="2026-05-17T20:29:14.631" v="916" actId="478"/>
        <pc:sldMkLst>
          <pc:docMk/>
          <pc:sldMk cId="246636428" sldId="324"/>
        </pc:sldMkLst>
        <pc:spChg chg="add mod">
          <ac:chgData name="Francesco Bosco" userId="b0f3672687e135e0" providerId="LiveId" clId="{7FE628C8-7750-4F70-BFE3-92751CD222FA}" dt="2026-05-17T20:27:55.777" v="904" actId="20577"/>
          <ac:spMkLst>
            <pc:docMk/>
            <pc:sldMk cId="246636428" sldId="324"/>
            <ac:spMk id="2" creationId="{3C907E9B-C055-5313-BFCA-5CCE1B008760}"/>
          </ac:spMkLst>
        </pc:spChg>
        <pc:spChg chg="mod">
          <ac:chgData name="Francesco Bosco" userId="b0f3672687e135e0" providerId="LiveId" clId="{7FE628C8-7750-4F70-BFE3-92751CD222FA}" dt="2026-05-17T20:28:54.185" v="912" actId="20577"/>
          <ac:spMkLst>
            <pc:docMk/>
            <pc:sldMk cId="246636428" sldId="324"/>
            <ac:spMk id="5" creationId="{D4436931-7878-BF2D-2D6F-B68729F85A23}"/>
          </ac:spMkLst>
        </pc:spChg>
      </pc:sldChg>
      <pc:sldChg chg="addSp delSp modSp mod">
        <pc:chgData name="Francesco Bosco" userId="b0f3672687e135e0" providerId="LiveId" clId="{7FE628C8-7750-4F70-BFE3-92751CD222FA}" dt="2026-05-17T20:46:49.072" v="935" actId="478"/>
        <pc:sldMkLst>
          <pc:docMk/>
          <pc:sldMk cId="2160068799" sldId="325"/>
        </pc:sldMkLst>
        <pc:spChg chg="add mod">
          <ac:chgData name="Francesco Bosco" userId="b0f3672687e135e0" providerId="LiveId" clId="{7FE628C8-7750-4F70-BFE3-92751CD222FA}" dt="2026-05-17T20:46:18.766" v="929"/>
          <ac:spMkLst>
            <pc:docMk/>
            <pc:sldMk cId="2160068799" sldId="325"/>
            <ac:spMk id="2" creationId="{A1FFBEEE-37F2-6AA0-ED54-61FE7D084792}"/>
          </ac:spMkLst>
        </pc:spChg>
        <pc:spChg chg="mod">
          <ac:chgData name="Francesco Bosco" userId="b0f3672687e135e0" providerId="LiveId" clId="{7FE628C8-7750-4F70-BFE3-92751CD222FA}" dt="2026-05-17T20:46:00.753" v="924" actId="255"/>
          <ac:spMkLst>
            <pc:docMk/>
            <pc:sldMk cId="2160068799" sldId="325"/>
            <ac:spMk id="5" creationId="{D4436931-7878-BF2D-2D6F-B68729F85A23}"/>
          </ac:spMkLst>
        </pc:spChg>
        <pc:cxnChg chg="add del">
          <ac:chgData name="Francesco Bosco" userId="b0f3672687e135e0" providerId="LiveId" clId="{7FE628C8-7750-4F70-BFE3-92751CD222FA}" dt="2026-05-17T20:46:30.433" v="931" actId="478"/>
          <ac:cxnSpMkLst>
            <pc:docMk/>
            <pc:sldMk cId="2160068799" sldId="325"/>
            <ac:cxnSpMk id="29" creationId="{00000000-0000-0000-0000-000000000000}"/>
          </ac:cxnSpMkLst>
        </pc:cxnChg>
      </pc:sldChg>
      <pc:sldChg chg="addSp delSp modSp mod">
        <pc:chgData name="Francesco Bosco" userId="b0f3672687e135e0" providerId="LiveId" clId="{7FE628C8-7750-4F70-BFE3-92751CD222FA}" dt="2026-05-17T20:58:39.573" v="968" actId="1076"/>
        <pc:sldMkLst>
          <pc:docMk/>
          <pc:sldMk cId="2244052169" sldId="326"/>
        </pc:sldMkLst>
        <pc:spChg chg="mod">
          <ac:chgData name="Francesco Bosco" userId="b0f3672687e135e0" providerId="LiveId" clId="{7FE628C8-7750-4F70-BFE3-92751CD222FA}" dt="2026-05-17T20:58:39.573" v="968" actId="1076"/>
          <ac:spMkLst>
            <pc:docMk/>
            <pc:sldMk cId="2244052169" sldId="326"/>
            <ac:spMk id="5" creationId="{D4436931-7878-BF2D-2D6F-B68729F85A23}"/>
          </ac:spMkLst>
        </pc:spChg>
        <pc:spChg chg="add mod">
          <ac:chgData name="Francesco Bosco" userId="b0f3672687e135e0" providerId="LiveId" clId="{7FE628C8-7750-4F70-BFE3-92751CD222FA}" dt="2026-05-17T20:56:03.166" v="954"/>
          <ac:spMkLst>
            <pc:docMk/>
            <pc:sldMk cId="2244052169" sldId="326"/>
            <ac:spMk id="6" creationId="{C3EC383C-24F3-7D0F-4CC0-88D42659F2A8}"/>
          </ac:spMkLst>
        </pc:spChg>
      </pc:sldChg>
      <pc:sldChg chg="delSp modSp mod">
        <pc:chgData name="Francesco Bosco" userId="b0f3672687e135e0" providerId="LiveId" clId="{7FE628C8-7750-4F70-BFE3-92751CD222FA}" dt="2026-05-17T21:38:31.024" v="1080" actId="113"/>
        <pc:sldMkLst>
          <pc:docMk/>
          <pc:sldMk cId="2874531826" sldId="327"/>
        </pc:sldMkLst>
        <pc:spChg chg="mod">
          <ac:chgData name="Francesco Bosco" userId="b0f3672687e135e0" providerId="LiveId" clId="{7FE628C8-7750-4F70-BFE3-92751CD222FA}" dt="2026-05-17T21:28:25.417" v="994" actId="20577"/>
          <ac:spMkLst>
            <pc:docMk/>
            <pc:sldMk cId="2874531826" sldId="327"/>
            <ac:spMk id="4" creationId="{FF42AC20-819C-6B07-4051-852A787F0B73}"/>
          </ac:spMkLst>
        </pc:spChg>
        <pc:spChg chg="mod">
          <ac:chgData name="Francesco Bosco" userId="b0f3672687e135e0" providerId="LiveId" clId="{7FE628C8-7750-4F70-BFE3-92751CD222FA}" dt="2026-05-17T21:38:31.024" v="1080" actId="113"/>
          <ac:spMkLst>
            <pc:docMk/>
            <pc:sldMk cId="2874531826" sldId="327"/>
            <ac:spMk id="5" creationId="{D4436931-7878-BF2D-2D6F-B68729F85A23}"/>
          </ac:spMkLst>
        </pc:spChg>
      </pc:sldChg>
      <pc:sldChg chg="delSp modSp mod">
        <pc:chgData name="Francesco Bosco" userId="b0f3672687e135e0" providerId="LiveId" clId="{7FE628C8-7750-4F70-BFE3-92751CD222FA}" dt="2026-05-17T21:40:35.353" v="1107" actId="478"/>
        <pc:sldMkLst>
          <pc:docMk/>
          <pc:sldMk cId="3672278029" sldId="328"/>
        </pc:sldMkLst>
        <pc:spChg chg="mod">
          <ac:chgData name="Francesco Bosco" userId="b0f3672687e135e0" providerId="LiveId" clId="{7FE628C8-7750-4F70-BFE3-92751CD222FA}" dt="2026-05-17T21:39:02.971" v="1092" actId="6549"/>
          <ac:spMkLst>
            <pc:docMk/>
            <pc:sldMk cId="3672278029" sldId="328"/>
            <ac:spMk id="4" creationId="{FF42AC20-819C-6B07-4051-852A787F0B73}"/>
          </ac:spMkLst>
        </pc:spChg>
        <pc:spChg chg="mod">
          <ac:chgData name="Francesco Bosco" userId="b0f3672687e135e0" providerId="LiveId" clId="{7FE628C8-7750-4F70-BFE3-92751CD222FA}" dt="2026-05-17T21:40:04.900" v="1103" actId="20577"/>
          <ac:spMkLst>
            <pc:docMk/>
            <pc:sldMk cId="3672278029" sldId="328"/>
            <ac:spMk id="5" creationId="{D4436931-7878-BF2D-2D6F-B68729F85A23}"/>
          </ac:spMkLst>
        </pc:spChg>
      </pc:sldChg>
      <pc:sldChg chg="addSp delSp modSp mod">
        <pc:chgData name="Francesco Bosco" userId="b0f3672687e135e0" providerId="LiveId" clId="{7FE628C8-7750-4F70-BFE3-92751CD222FA}" dt="2026-05-17T20:59:51.594" v="985" actId="478"/>
        <pc:sldMkLst>
          <pc:docMk/>
          <pc:sldMk cId="1375686846" sldId="329"/>
        </pc:sldMkLst>
        <pc:spChg chg="add mod">
          <ac:chgData name="Francesco Bosco" userId="b0f3672687e135e0" providerId="LiveId" clId="{7FE628C8-7750-4F70-BFE3-92751CD222FA}" dt="2026-05-17T20:58:55.161" v="970"/>
          <ac:spMkLst>
            <pc:docMk/>
            <pc:sldMk cId="1375686846" sldId="329"/>
            <ac:spMk id="2" creationId="{7224A1AF-3A13-35FE-6E92-DA0F4EA597FD}"/>
          </ac:spMkLst>
        </pc:spChg>
        <pc:spChg chg="mod">
          <ac:chgData name="Francesco Bosco" userId="b0f3672687e135e0" providerId="LiveId" clId="{7FE628C8-7750-4F70-BFE3-92751CD222FA}" dt="2026-05-17T20:59:24.102" v="981" actId="255"/>
          <ac:spMkLst>
            <pc:docMk/>
            <pc:sldMk cId="1375686846" sldId="329"/>
            <ac:spMk id="5" creationId="{D4436931-7878-BF2D-2D6F-B68729F85A23}"/>
          </ac:spMkLst>
        </pc:spChg>
      </pc:sldChg>
      <pc:sldChg chg="addSp delSp modSp add mod">
        <pc:chgData name="Francesco Bosco" userId="b0f3672687e135e0" providerId="LiveId" clId="{7FE628C8-7750-4F70-BFE3-92751CD222FA}" dt="2026-05-17T17:31:13.505" v="382" actId="478"/>
        <pc:sldMkLst>
          <pc:docMk/>
          <pc:sldMk cId="3784902895" sldId="330"/>
        </pc:sldMkLst>
        <pc:spChg chg="mod">
          <ac:chgData name="Francesco Bosco" userId="b0f3672687e135e0" providerId="LiveId" clId="{7FE628C8-7750-4F70-BFE3-92751CD222FA}" dt="2026-05-17T16:14:51.857" v="203" actId="255"/>
          <ac:spMkLst>
            <pc:docMk/>
            <pc:sldMk cId="3784902895" sldId="330"/>
            <ac:spMk id="5" creationId="{0AD843B7-E747-31DE-577E-465B004D9E0F}"/>
          </ac:spMkLst>
        </pc:spChg>
        <pc:spChg chg="add mod">
          <ac:chgData name="Francesco Bosco" userId="b0f3672687e135e0" providerId="LiveId" clId="{7FE628C8-7750-4F70-BFE3-92751CD222FA}" dt="2026-05-17T16:06:21.823" v="123" actId="207"/>
          <ac:spMkLst>
            <pc:docMk/>
            <pc:sldMk cId="3784902895" sldId="330"/>
            <ac:spMk id="7" creationId="{FD724E3F-5B20-0B44-E12A-1D7D4531F2A8}"/>
          </ac:spMkLst>
        </pc:spChg>
        <pc:graphicFrameChg chg="add mod modGraphic">
          <ac:chgData name="Francesco Bosco" userId="b0f3672687e135e0" providerId="LiveId" clId="{7FE628C8-7750-4F70-BFE3-92751CD222FA}" dt="2026-05-17T16:04:49.471" v="119" actId="207"/>
          <ac:graphicFrameMkLst>
            <pc:docMk/>
            <pc:sldMk cId="3784902895" sldId="330"/>
            <ac:graphicFrameMk id="6" creationId="{A2DFD367-FFF9-61D4-77AD-6C99582F1014}"/>
          </ac:graphicFrameMkLst>
        </pc:graphicFrameChg>
      </pc:sldChg>
      <pc:sldChg chg="delSp modSp add mod ord">
        <pc:chgData name="Francesco Bosco" userId="b0f3672687e135e0" providerId="LiveId" clId="{7FE628C8-7750-4F70-BFE3-92751CD222FA}" dt="2026-05-17T17:46:22.680" v="450" actId="113"/>
        <pc:sldMkLst>
          <pc:docMk/>
          <pc:sldMk cId="2491497370" sldId="332"/>
        </pc:sldMkLst>
        <pc:spChg chg="mod">
          <ac:chgData name="Francesco Bosco" userId="b0f3672687e135e0" providerId="LiveId" clId="{7FE628C8-7750-4F70-BFE3-92751CD222FA}" dt="2026-05-17T16:14:37.831" v="202" actId="1076"/>
          <ac:spMkLst>
            <pc:docMk/>
            <pc:sldMk cId="2491497370" sldId="332"/>
            <ac:spMk id="4" creationId="{A6C04D14-7C04-D1C0-273B-F7FE8536EF84}"/>
          </ac:spMkLst>
        </pc:spChg>
        <pc:spChg chg="mod">
          <ac:chgData name="Francesco Bosco" userId="b0f3672687e135e0" providerId="LiveId" clId="{7FE628C8-7750-4F70-BFE3-92751CD222FA}" dt="2026-05-17T17:46:22.680" v="450" actId="113"/>
          <ac:spMkLst>
            <pc:docMk/>
            <pc:sldMk cId="2491497370" sldId="332"/>
            <ac:spMk id="5" creationId="{DAF52EA8-9764-25CF-DA8D-0277357B9EF5}"/>
          </ac:spMkLst>
        </pc:spChg>
      </pc:sldChg>
      <pc:sldChg chg="addSp delSp modSp add mod">
        <pc:chgData name="Francesco Bosco" userId="b0f3672687e135e0" providerId="LiveId" clId="{7FE628C8-7750-4F70-BFE3-92751CD222FA}" dt="2026-05-17T16:50:39.125" v="293" actId="478"/>
        <pc:sldMkLst>
          <pc:docMk/>
          <pc:sldMk cId="1843374329" sldId="333"/>
        </pc:sldMkLst>
        <pc:spChg chg="add del mod">
          <ac:chgData name="Francesco Bosco" userId="b0f3672687e135e0" providerId="LiveId" clId="{7FE628C8-7750-4F70-BFE3-92751CD222FA}" dt="2026-05-17T16:36:15.538" v="234" actId="255"/>
          <ac:spMkLst>
            <pc:docMk/>
            <pc:sldMk cId="1843374329" sldId="333"/>
            <ac:spMk id="5" creationId="{B622AF0E-1391-34E9-1825-A3991020FF1C}"/>
          </ac:spMkLst>
        </pc:spChg>
      </pc:sldChg>
      <pc:sldChg chg="delSp modSp add mod">
        <pc:chgData name="Francesco Bosco" userId="b0f3672687e135e0" providerId="LiveId" clId="{7FE628C8-7750-4F70-BFE3-92751CD222FA}" dt="2026-05-17T16:50:45.950" v="295" actId="478"/>
        <pc:sldMkLst>
          <pc:docMk/>
          <pc:sldMk cId="3037122070" sldId="334"/>
        </pc:sldMkLst>
        <pc:spChg chg="mod">
          <ac:chgData name="Francesco Bosco" userId="b0f3672687e135e0" providerId="LiveId" clId="{7FE628C8-7750-4F70-BFE3-92751CD222FA}" dt="2026-05-17T16:38:06.538" v="240" actId="1076"/>
          <ac:spMkLst>
            <pc:docMk/>
            <pc:sldMk cId="3037122070" sldId="334"/>
            <ac:spMk id="4" creationId="{8DBDEDE2-E99A-F7A6-CCE6-65364DCD94E8}"/>
          </ac:spMkLst>
        </pc:spChg>
        <pc:spChg chg="mod">
          <ac:chgData name="Francesco Bosco" userId="b0f3672687e135e0" providerId="LiveId" clId="{7FE628C8-7750-4F70-BFE3-92751CD222FA}" dt="2026-05-17T16:38:24.739" v="246" actId="14100"/>
          <ac:spMkLst>
            <pc:docMk/>
            <pc:sldMk cId="3037122070" sldId="334"/>
            <ac:spMk id="5" creationId="{3243DEB6-9C77-5D6B-24CF-5FB4477BA6B7}"/>
          </ac:spMkLst>
        </pc:spChg>
      </pc:sldChg>
      <pc:sldChg chg="delSp modSp add mod">
        <pc:chgData name="Francesco Bosco" userId="b0f3672687e135e0" providerId="LiveId" clId="{7FE628C8-7750-4F70-BFE3-92751CD222FA}" dt="2026-05-17T16:50:52.496" v="297" actId="478"/>
        <pc:sldMkLst>
          <pc:docMk/>
          <pc:sldMk cId="3280413675" sldId="335"/>
        </pc:sldMkLst>
        <pc:spChg chg="mod">
          <ac:chgData name="Francesco Bosco" userId="b0f3672687e135e0" providerId="LiveId" clId="{7FE628C8-7750-4F70-BFE3-92751CD222FA}" dt="2026-05-17T16:39:48.091" v="255" actId="20577"/>
          <ac:spMkLst>
            <pc:docMk/>
            <pc:sldMk cId="3280413675" sldId="335"/>
            <ac:spMk id="5" creationId="{15EC3054-B046-3474-63C7-73F2642B28F4}"/>
          </ac:spMkLst>
        </pc:spChg>
      </pc:sldChg>
      <pc:sldChg chg="delSp modSp add mod">
        <pc:chgData name="Francesco Bosco" userId="b0f3672687e135e0" providerId="LiveId" clId="{7FE628C8-7750-4F70-BFE3-92751CD222FA}" dt="2026-05-17T16:51:00.447" v="299" actId="478"/>
        <pc:sldMkLst>
          <pc:docMk/>
          <pc:sldMk cId="730113536" sldId="337"/>
        </pc:sldMkLst>
        <pc:spChg chg="mod">
          <ac:chgData name="Francesco Bosco" userId="b0f3672687e135e0" providerId="LiveId" clId="{7FE628C8-7750-4F70-BFE3-92751CD222FA}" dt="2026-05-17T16:39:58.045" v="258" actId="6549"/>
          <ac:spMkLst>
            <pc:docMk/>
            <pc:sldMk cId="730113536" sldId="337"/>
            <ac:spMk id="5" creationId="{C81BD491-BAA3-EF39-E9BA-89E2B1E9AA85}"/>
          </ac:spMkLst>
        </pc:spChg>
      </pc:sldChg>
      <pc:sldChg chg="delSp modSp add mod">
        <pc:chgData name="Francesco Bosco" userId="b0f3672687e135e0" providerId="LiveId" clId="{7FE628C8-7750-4F70-BFE3-92751CD222FA}" dt="2026-05-17T17:05:27.141" v="316" actId="113"/>
        <pc:sldMkLst>
          <pc:docMk/>
          <pc:sldMk cId="340512588" sldId="338"/>
        </pc:sldMkLst>
        <pc:spChg chg="mod">
          <ac:chgData name="Francesco Bosco" userId="b0f3672687e135e0" providerId="LiveId" clId="{7FE628C8-7750-4F70-BFE3-92751CD222FA}" dt="2026-05-17T17:05:27.141" v="316" actId="113"/>
          <ac:spMkLst>
            <pc:docMk/>
            <pc:sldMk cId="340512588" sldId="338"/>
            <ac:spMk id="5" creationId="{803942F4-408C-B640-00F6-F68E36265E8D}"/>
          </ac:spMkLst>
        </pc:spChg>
      </pc:sldChg>
      <pc:sldChg chg="delSp modSp add mod">
        <pc:chgData name="Francesco Bosco" userId="b0f3672687e135e0" providerId="LiveId" clId="{7FE628C8-7750-4F70-BFE3-92751CD222FA}" dt="2026-05-17T17:24:41.771" v="359" actId="115"/>
        <pc:sldMkLst>
          <pc:docMk/>
          <pc:sldMk cId="1607883700" sldId="339"/>
        </pc:sldMkLst>
        <pc:spChg chg="mod">
          <ac:chgData name="Francesco Bosco" userId="b0f3672687e135e0" providerId="LiveId" clId="{7FE628C8-7750-4F70-BFE3-92751CD222FA}" dt="2026-05-17T17:24:41.771" v="359" actId="115"/>
          <ac:spMkLst>
            <pc:docMk/>
            <pc:sldMk cId="1607883700" sldId="339"/>
            <ac:spMk id="5" creationId="{FC5E9C33-76AD-384C-99B9-55AAB534431F}"/>
          </ac:spMkLst>
        </pc:spChg>
      </pc:sldChg>
      <pc:sldChg chg="delSp modSp add mod">
        <pc:chgData name="Francesco Bosco" userId="b0f3672687e135e0" providerId="LiveId" clId="{7FE628C8-7750-4F70-BFE3-92751CD222FA}" dt="2026-05-17T17:26:30.947" v="364" actId="115"/>
        <pc:sldMkLst>
          <pc:docMk/>
          <pc:sldMk cId="2811802507" sldId="340"/>
        </pc:sldMkLst>
        <pc:spChg chg="mod">
          <ac:chgData name="Francesco Bosco" userId="b0f3672687e135e0" providerId="LiveId" clId="{7FE628C8-7750-4F70-BFE3-92751CD222FA}" dt="2026-05-17T17:26:30.947" v="364" actId="115"/>
          <ac:spMkLst>
            <pc:docMk/>
            <pc:sldMk cId="2811802507" sldId="340"/>
            <ac:spMk id="5" creationId="{0DE4513A-B5EB-F27F-605E-7815FC5AF86D}"/>
          </ac:spMkLst>
        </pc:spChg>
      </pc:sldChg>
      <pc:sldChg chg="delSp modSp add mod">
        <pc:chgData name="Francesco Bosco" userId="b0f3672687e135e0" providerId="LiveId" clId="{7FE628C8-7750-4F70-BFE3-92751CD222FA}" dt="2026-05-17T17:26:46.277" v="366" actId="113"/>
        <pc:sldMkLst>
          <pc:docMk/>
          <pc:sldMk cId="3270782510" sldId="341"/>
        </pc:sldMkLst>
        <pc:spChg chg="mod">
          <ac:chgData name="Francesco Bosco" userId="b0f3672687e135e0" providerId="LiveId" clId="{7FE628C8-7750-4F70-BFE3-92751CD222FA}" dt="2026-05-17T17:26:46.277" v="366" actId="113"/>
          <ac:spMkLst>
            <pc:docMk/>
            <pc:sldMk cId="3270782510" sldId="341"/>
            <ac:spMk id="5" creationId="{5425D857-93F8-3D84-CA94-7D1EA4D8CFA4}"/>
          </ac:spMkLst>
        </pc:spChg>
      </pc:sldChg>
      <pc:sldChg chg="delSp modSp add mod">
        <pc:chgData name="Francesco Bosco" userId="b0f3672687e135e0" providerId="LiveId" clId="{7FE628C8-7750-4F70-BFE3-92751CD222FA}" dt="2026-05-17T17:27:13.017" v="369" actId="113"/>
        <pc:sldMkLst>
          <pc:docMk/>
          <pc:sldMk cId="786946087" sldId="342"/>
        </pc:sldMkLst>
        <pc:spChg chg="mod">
          <ac:chgData name="Francesco Bosco" userId="b0f3672687e135e0" providerId="LiveId" clId="{7FE628C8-7750-4F70-BFE3-92751CD222FA}" dt="2026-05-17T17:27:13.017" v="369" actId="113"/>
          <ac:spMkLst>
            <pc:docMk/>
            <pc:sldMk cId="786946087" sldId="342"/>
            <ac:spMk id="5" creationId="{96126B76-B24A-65E0-F007-CC6E0D4FB748}"/>
          </ac:spMkLst>
        </pc:spChg>
        <pc:cxnChg chg="mod">
          <ac:chgData name="Francesco Bosco" userId="b0f3672687e135e0" providerId="LiveId" clId="{7FE628C8-7750-4F70-BFE3-92751CD222FA}" dt="2026-05-17T16:51:42.947" v="311" actId="1076"/>
          <ac:cxnSpMkLst>
            <pc:docMk/>
            <pc:sldMk cId="786946087" sldId="342"/>
            <ac:cxnSpMk id="28" creationId="{2563D931-AA01-D466-0B9D-CF8BB95EBA2B}"/>
          </ac:cxnSpMkLst>
        </pc:cxnChg>
      </pc:sldChg>
      <pc:sldChg chg="delSp modSp add mod">
        <pc:chgData name="Francesco Bosco" userId="b0f3672687e135e0" providerId="LiveId" clId="{7FE628C8-7750-4F70-BFE3-92751CD222FA}" dt="2026-05-17T17:27:41.918" v="372" actId="113"/>
        <pc:sldMkLst>
          <pc:docMk/>
          <pc:sldMk cId="3607113048" sldId="343"/>
        </pc:sldMkLst>
        <pc:spChg chg="mod">
          <ac:chgData name="Francesco Bosco" userId="b0f3672687e135e0" providerId="LiveId" clId="{7FE628C8-7750-4F70-BFE3-92751CD222FA}" dt="2026-05-17T17:27:41.918" v="372" actId="113"/>
          <ac:spMkLst>
            <pc:docMk/>
            <pc:sldMk cId="3607113048" sldId="343"/>
            <ac:spMk id="5" creationId="{9ABEF8DB-3745-A3CD-B350-250B378E2D8A}"/>
          </ac:spMkLst>
        </pc:spChg>
      </pc:sldChg>
      <pc:sldChg chg="addSp modSp add mod">
        <pc:chgData name="Francesco Bosco" userId="b0f3672687e135e0" providerId="LiveId" clId="{7FE628C8-7750-4F70-BFE3-92751CD222FA}" dt="2026-05-17T17:23:49.056" v="357" actId="1035"/>
        <pc:sldMkLst>
          <pc:docMk/>
          <pc:sldMk cId="1453351683" sldId="344"/>
        </pc:sldMkLst>
        <pc:spChg chg="mod">
          <ac:chgData name="Francesco Bosco" userId="b0f3672687e135e0" providerId="LiveId" clId="{7FE628C8-7750-4F70-BFE3-92751CD222FA}" dt="2026-05-17T17:22:17.060" v="344" actId="1076"/>
          <ac:spMkLst>
            <pc:docMk/>
            <pc:sldMk cId="1453351683" sldId="344"/>
            <ac:spMk id="4" creationId="{7F5C16D2-9C30-D365-3662-3A0757A7402D}"/>
          </ac:spMkLst>
        </pc:spChg>
        <pc:spChg chg="mod">
          <ac:chgData name="Francesco Bosco" userId="b0f3672687e135e0" providerId="LiveId" clId="{7FE628C8-7750-4F70-BFE3-92751CD222FA}" dt="2026-05-17T17:23:31.059" v="352" actId="948"/>
          <ac:spMkLst>
            <pc:docMk/>
            <pc:sldMk cId="1453351683" sldId="344"/>
            <ac:spMk id="5" creationId="{EFA33A9B-0DFE-6092-8FCD-C1100A8C4AC4}"/>
          </ac:spMkLst>
        </pc:spChg>
        <pc:graphicFrameChg chg="add mod modGraphic">
          <ac:chgData name="Francesco Bosco" userId="b0f3672687e135e0" providerId="LiveId" clId="{7FE628C8-7750-4F70-BFE3-92751CD222FA}" dt="2026-05-17T17:23:49.056" v="357" actId="1035"/>
          <ac:graphicFrameMkLst>
            <pc:docMk/>
            <pc:sldMk cId="1453351683" sldId="344"/>
            <ac:graphicFrameMk id="2" creationId="{76CDD380-E484-B7D2-AB13-7BD724D62C35}"/>
          </ac:graphicFrameMkLst>
        </pc:graphicFrameChg>
      </pc:sldChg>
      <pc:sldChg chg="delSp modSp add mod">
        <pc:chgData name="Francesco Bosco" userId="b0f3672687e135e0" providerId="LiveId" clId="{7FE628C8-7750-4F70-BFE3-92751CD222FA}" dt="2026-05-17T18:21:37.983" v="493" actId="478"/>
        <pc:sldMkLst>
          <pc:docMk/>
          <pc:sldMk cId="3357304828" sldId="345"/>
        </pc:sldMkLst>
        <pc:spChg chg="mod">
          <ac:chgData name="Francesco Bosco" userId="b0f3672687e135e0" providerId="LiveId" clId="{7FE628C8-7750-4F70-BFE3-92751CD222FA}" dt="2026-05-17T17:29:09.323" v="380" actId="20577"/>
          <ac:spMkLst>
            <pc:docMk/>
            <pc:sldMk cId="3357304828" sldId="345"/>
            <ac:spMk id="5" creationId="{DCA65AEA-637C-7085-D219-6A946F69997C}"/>
          </ac:spMkLst>
        </pc:spChg>
      </pc:sldChg>
      <pc:sldChg chg="delSp modSp add mod">
        <pc:chgData name="Francesco Bosco" userId="b0f3672687e135e0" providerId="LiveId" clId="{7FE628C8-7750-4F70-BFE3-92751CD222FA}" dt="2026-05-17T18:28:28.573" v="613" actId="20577"/>
        <pc:sldMkLst>
          <pc:docMk/>
          <pc:sldMk cId="675387340" sldId="346"/>
        </pc:sldMkLst>
        <pc:spChg chg="mod">
          <ac:chgData name="Francesco Bosco" userId="b0f3672687e135e0" providerId="LiveId" clId="{7FE628C8-7750-4F70-BFE3-92751CD222FA}" dt="2026-05-17T18:28:28.573" v="613" actId="20577"/>
          <ac:spMkLst>
            <pc:docMk/>
            <pc:sldMk cId="675387340" sldId="346"/>
            <ac:spMk id="5" creationId="{A5EE221D-B9B6-54BB-67B7-6179F4DA440A}"/>
          </ac:spMkLst>
        </pc:spChg>
        <pc:cxnChg chg="mod">
          <ac:chgData name="Francesco Bosco" userId="b0f3672687e135e0" providerId="LiveId" clId="{7FE628C8-7750-4F70-BFE3-92751CD222FA}" dt="2026-05-17T18:27:09.665" v="550" actId="1076"/>
          <ac:cxnSpMkLst>
            <pc:docMk/>
            <pc:sldMk cId="675387340" sldId="346"/>
            <ac:cxnSpMk id="28" creationId="{7040B6C4-37B0-84D6-509C-A97158FCAD4F}"/>
          </ac:cxnSpMkLst>
        </pc:cxnChg>
      </pc:sldChg>
      <pc:sldChg chg="modSp add mod">
        <pc:chgData name="Francesco Bosco" userId="b0f3672687e135e0" providerId="LiveId" clId="{7FE628C8-7750-4F70-BFE3-92751CD222FA}" dt="2026-05-17T18:31:09.360" v="654" actId="20577"/>
        <pc:sldMkLst>
          <pc:docMk/>
          <pc:sldMk cId="523702861" sldId="347"/>
        </pc:sldMkLst>
        <pc:spChg chg="mod">
          <ac:chgData name="Francesco Bosco" userId="b0f3672687e135e0" providerId="LiveId" clId="{7FE628C8-7750-4F70-BFE3-92751CD222FA}" dt="2026-05-17T18:31:09.360" v="654" actId="20577"/>
          <ac:spMkLst>
            <pc:docMk/>
            <pc:sldMk cId="523702861" sldId="347"/>
            <ac:spMk id="5" creationId="{9BA65273-E305-F387-66B1-485BE1F42CBF}"/>
          </ac:spMkLst>
        </pc:spChg>
      </pc:sldChg>
      <pc:sldChg chg="addSp delSp modSp add mod">
        <pc:chgData name="Francesco Bosco" userId="b0f3672687e135e0" providerId="LiveId" clId="{7FE628C8-7750-4F70-BFE3-92751CD222FA}" dt="2026-05-17T20:54:58.874" v="950" actId="20577"/>
        <pc:sldMkLst>
          <pc:docMk/>
          <pc:sldMk cId="3295195440" sldId="348"/>
        </pc:sldMkLst>
        <pc:spChg chg="add mod">
          <ac:chgData name="Francesco Bosco" userId="b0f3672687e135e0" providerId="LiveId" clId="{7FE628C8-7750-4F70-BFE3-92751CD222FA}" dt="2026-05-17T20:54:58.874" v="950" actId="20577"/>
          <ac:spMkLst>
            <pc:docMk/>
            <pc:sldMk cId="3295195440" sldId="348"/>
            <ac:spMk id="8" creationId="{206F9DE6-6D99-883F-1C24-50ADB5E77E70}"/>
          </ac:spMkLst>
        </pc:spChg>
        <pc:graphicFrameChg chg="add mod">
          <ac:chgData name="Francesco Bosco" userId="b0f3672687e135e0" providerId="LiveId" clId="{7FE628C8-7750-4F70-BFE3-92751CD222FA}" dt="2026-05-17T20:52:37.694" v="943" actId="1076"/>
          <ac:graphicFrameMkLst>
            <pc:docMk/>
            <pc:sldMk cId="3295195440" sldId="348"/>
            <ac:graphicFrameMk id="7" creationId="{A7A9996D-3849-9CD7-071F-BEC213F18A27}"/>
          </ac:graphicFrameMkLst>
        </pc:graphicFrameChg>
      </pc:sldChg>
      <pc:sldMasterChg chg="addSp delSp modSldLayout">
        <pc:chgData name="Francesco Bosco" userId="b0f3672687e135e0" providerId="LiveId" clId="{7FE628C8-7750-4F70-BFE3-92751CD222FA}" dt="2026-05-17T15:29:23.742" v="26"/>
        <pc:sldMasterMkLst>
          <pc:docMk/>
          <pc:sldMasterMk cId="0" sldId="2147483648"/>
        </pc:sldMasterMkLst>
        <pc:sldLayoutChg chg="modSp">
          <pc:chgData name="Francesco Bosco" userId="b0f3672687e135e0" providerId="LiveId" clId="{7FE628C8-7750-4F70-BFE3-92751CD222FA}" dt="2026-05-17T15:29:23.742" v="26"/>
          <pc:sldLayoutMkLst>
            <pc:docMk/>
            <pc:sldMasterMk cId="0" sldId="2147483648"/>
            <pc:sldLayoutMk cId="0" sldId="2147483649"/>
          </pc:sldLayoutMkLst>
          <pc:spChg chg="mod">
            <ac:chgData name="Francesco Bosco" userId="b0f3672687e135e0" providerId="LiveId" clId="{7FE628C8-7750-4F70-BFE3-92751CD222FA}" dt="2026-05-17T15:29:23.742" v="26"/>
            <ac:spMkLst>
              <pc:docMk/>
              <pc:sldMasterMk cId="0" sldId="2147483648"/>
              <pc:sldLayoutMk cId="0" sldId="2147483649"/>
              <ac:spMk id="4"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0"/>
          </pc:sldLayoutMkLst>
          <pc:spChg chg="mod">
            <ac:chgData name="Francesco Bosco" userId="b0f3672687e135e0" providerId="LiveId" clId="{7FE628C8-7750-4F70-BFE3-92751CD222FA}" dt="2026-05-17T15:29:23.742" v="26"/>
            <ac:spMkLst>
              <pc:docMk/>
              <pc:sldMasterMk cId="0" sldId="2147483648"/>
              <pc:sldLayoutMk cId="0" sldId="2147483650"/>
              <ac:spMk id="4"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1"/>
          </pc:sldLayoutMkLst>
          <pc:spChg chg="mod">
            <ac:chgData name="Francesco Bosco" userId="b0f3672687e135e0" providerId="LiveId" clId="{7FE628C8-7750-4F70-BFE3-92751CD222FA}" dt="2026-05-17T15:29:23.742" v="26"/>
            <ac:spMkLst>
              <pc:docMk/>
              <pc:sldMasterMk cId="0" sldId="2147483648"/>
              <pc:sldLayoutMk cId="0" sldId="2147483651"/>
              <ac:spMk id="4"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2"/>
          </pc:sldLayoutMkLst>
          <pc:spChg chg="mod">
            <ac:chgData name="Francesco Bosco" userId="b0f3672687e135e0" providerId="LiveId" clId="{7FE628C8-7750-4F70-BFE3-92751CD222FA}" dt="2026-05-17T15:29:23.742" v="26"/>
            <ac:spMkLst>
              <pc:docMk/>
              <pc:sldMasterMk cId="0" sldId="2147483648"/>
              <pc:sldLayoutMk cId="0" sldId="2147483652"/>
              <ac:spMk id="5"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3"/>
          </pc:sldLayoutMkLst>
          <pc:spChg chg="mod">
            <ac:chgData name="Francesco Bosco" userId="b0f3672687e135e0" providerId="LiveId" clId="{7FE628C8-7750-4F70-BFE3-92751CD222FA}" dt="2026-05-17T15:29:23.742" v="26"/>
            <ac:spMkLst>
              <pc:docMk/>
              <pc:sldMasterMk cId="0" sldId="2147483648"/>
              <pc:sldLayoutMk cId="0" sldId="2147483653"/>
              <ac:spMk id="7"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4"/>
          </pc:sldLayoutMkLst>
          <pc:spChg chg="mod">
            <ac:chgData name="Francesco Bosco" userId="b0f3672687e135e0" providerId="LiveId" clId="{7FE628C8-7750-4F70-BFE3-92751CD222FA}" dt="2026-05-17T15:29:23.742" v="26"/>
            <ac:spMkLst>
              <pc:docMk/>
              <pc:sldMasterMk cId="0" sldId="2147483648"/>
              <pc:sldLayoutMk cId="0" sldId="2147483654"/>
              <ac:spMk id="3"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5"/>
          </pc:sldLayoutMkLst>
          <pc:spChg chg="mod">
            <ac:chgData name="Francesco Bosco" userId="b0f3672687e135e0" providerId="LiveId" clId="{7FE628C8-7750-4F70-BFE3-92751CD222FA}" dt="2026-05-17T15:29:23.742" v="26"/>
            <ac:spMkLst>
              <pc:docMk/>
              <pc:sldMasterMk cId="0" sldId="2147483648"/>
              <pc:sldLayoutMk cId="0" sldId="2147483655"/>
              <ac:spMk id="2"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6"/>
          </pc:sldLayoutMkLst>
          <pc:spChg chg="mod">
            <ac:chgData name="Francesco Bosco" userId="b0f3672687e135e0" providerId="LiveId" clId="{7FE628C8-7750-4F70-BFE3-92751CD222FA}" dt="2026-05-17T15:29:23.742" v="26"/>
            <ac:spMkLst>
              <pc:docMk/>
              <pc:sldMasterMk cId="0" sldId="2147483648"/>
              <pc:sldLayoutMk cId="0" sldId="2147483656"/>
              <ac:spMk id="5"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7"/>
          </pc:sldLayoutMkLst>
          <pc:spChg chg="mod">
            <ac:chgData name="Francesco Bosco" userId="b0f3672687e135e0" providerId="LiveId" clId="{7FE628C8-7750-4F70-BFE3-92751CD222FA}" dt="2026-05-17T15:29:23.742" v="26"/>
            <ac:spMkLst>
              <pc:docMk/>
              <pc:sldMasterMk cId="0" sldId="2147483648"/>
              <pc:sldLayoutMk cId="0" sldId="2147483657"/>
              <ac:spMk id="5"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8"/>
          </pc:sldLayoutMkLst>
          <pc:spChg chg="mod">
            <ac:chgData name="Francesco Bosco" userId="b0f3672687e135e0" providerId="LiveId" clId="{7FE628C8-7750-4F70-BFE3-92751CD222FA}" dt="2026-05-17T15:29:23.742" v="26"/>
            <ac:spMkLst>
              <pc:docMk/>
              <pc:sldMasterMk cId="0" sldId="2147483648"/>
              <pc:sldLayoutMk cId="0" sldId="2147483658"/>
              <ac:spMk id="4" creationId="{00000000-0000-0000-0000-000000000000}"/>
            </ac:spMkLst>
          </pc:spChg>
        </pc:sldLayoutChg>
        <pc:sldLayoutChg chg="modSp">
          <pc:chgData name="Francesco Bosco" userId="b0f3672687e135e0" providerId="LiveId" clId="{7FE628C8-7750-4F70-BFE3-92751CD222FA}" dt="2026-05-17T15:29:23.742" v="26"/>
          <pc:sldLayoutMkLst>
            <pc:docMk/>
            <pc:sldMasterMk cId="0" sldId="2147483648"/>
            <pc:sldLayoutMk cId="0" sldId="2147483659"/>
          </pc:sldLayoutMkLst>
          <pc:spChg chg="mod">
            <ac:chgData name="Francesco Bosco" userId="b0f3672687e135e0" providerId="LiveId" clId="{7FE628C8-7750-4F70-BFE3-92751CD222FA}" dt="2026-05-17T15:29:23.742" v="26"/>
            <ac:spMkLst>
              <pc:docMk/>
              <pc:sldMasterMk cId="0" sldId="2147483648"/>
              <pc:sldLayoutMk cId="0" sldId="2147483659"/>
              <ac:spMk id="4" creationId="{00000000-0000-0000-0000-000000000000}"/>
            </ac:spMkLst>
          </pc:spChg>
        </pc:sldLayoutChg>
      </pc:sldMasterChg>
      <pc:sldMasterChg chg="new mod addSldLayout">
        <pc:chgData name="Francesco Bosco" userId="b0f3672687e135e0" providerId="LiveId" clId="{7FE628C8-7750-4F70-BFE3-92751CD222FA}" dt="2026-05-17T15:23:13.778" v="10" actId="6938"/>
        <pc:sldMasterMkLst>
          <pc:docMk/>
          <pc:sldMasterMk cId="3933304192" sldId="2147483661"/>
        </pc:sldMasterMkLst>
        <pc:sldLayoutChg chg="new replId">
          <pc:chgData name="Francesco Bosco" userId="b0f3672687e135e0" providerId="LiveId" clId="{7FE628C8-7750-4F70-BFE3-92751CD222FA}" dt="2026-05-17T15:23:13.778" v="10" actId="6938"/>
          <pc:sldLayoutMkLst>
            <pc:docMk/>
            <pc:sldMasterMk cId="3933304192" sldId="2147483661"/>
            <pc:sldLayoutMk cId="3336505739" sldId="2147483662"/>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1520428594" sldId="2147483663"/>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2743996501" sldId="2147483664"/>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2205478614" sldId="2147483665"/>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1430321223" sldId="2147483666"/>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2875423629" sldId="2147483667"/>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3898919439" sldId="2147483668"/>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4036829646" sldId="2147483669"/>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620838513" sldId="2147483670"/>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3410076427" sldId="2147483671"/>
          </pc:sldLayoutMkLst>
        </pc:sldLayoutChg>
        <pc:sldLayoutChg chg="new replId">
          <pc:chgData name="Francesco Bosco" userId="b0f3672687e135e0" providerId="LiveId" clId="{7FE628C8-7750-4F70-BFE3-92751CD222FA}" dt="2026-05-17T15:23:13.778" v="10" actId="6938"/>
          <pc:sldLayoutMkLst>
            <pc:docMk/>
            <pc:sldMasterMk cId="3933304192" sldId="2147483661"/>
            <pc:sldLayoutMk cId="4237786235" sldId="2147483672"/>
          </pc:sldLayoutMkLst>
        </pc:sldLayout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svg"/><Relationship Id="rId1" Type="http://schemas.openxmlformats.org/officeDocument/2006/relationships/image" Target="../media/image1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svg"/><Relationship Id="rId1"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7A0B5AA0-A8F6-4DD8-A56C-C50534103B6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17CA6957-2F95-4A0C-8855-F61BEF6F1E8E}">
      <dgm:prSet/>
      <dgm:spPr/>
      <dgm:t>
        <a:bodyPr/>
        <a:lstStyle/>
        <a:p>
          <a:r>
            <a:rPr lang="it-IT"/>
            <a:t>Gli incentivi previsti dall’art. 45 del Codice Appalti valgono principalmente per i dipendenti pubblici. Per le società concessionarie con rapporto di lavoro privato, l’applicazione è esclusa o fortemente limitata.</a:t>
          </a:r>
          <a:endParaRPr lang="en-US"/>
        </a:p>
      </dgm:t>
    </dgm:pt>
    <dgm:pt modelId="{756DEA70-828A-4706-B186-C30217DD4AF4}" type="parTrans" cxnId="{9B837F10-4671-452F-9919-3EFCE5B5A98C}">
      <dgm:prSet/>
      <dgm:spPr/>
      <dgm:t>
        <a:bodyPr/>
        <a:lstStyle/>
        <a:p>
          <a:endParaRPr lang="en-US"/>
        </a:p>
      </dgm:t>
    </dgm:pt>
    <dgm:pt modelId="{CAB67C2C-F79C-49B7-9CF3-209B2601D28C}" type="sibTrans" cxnId="{9B837F10-4671-452F-9919-3EFCE5B5A98C}">
      <dgm:prSet/>
      <dgm:spPr/>
      <dgm:t>
        <a:bodyPr/>
        <a:lstStyle/>
        <a:p>
          <a:endParaRPr lang="en-US"/>
        </a:p>
      </dgm:t>
    </dgm:pt>
    <dgm:pt modelId="{2702296F-1F87-4169-BD40-0DC5BC2A4F56}">
      <dgm:prSet/>
      <dgm:spPr/>
      <dgm:t>
        <a:bodyPr/>
        <a:lstStyle/>
        <a:p>
          <a:r>
            <a:rPr lang="it-IT"/>
            <a:t>Ciò rischia di creare una disparità sulla percezione – e le responsabilità – del ruolo dell’Ingegnere a seconda che sia dipendente di una stazione appaltante pubblica o di una concessionaria di diritto privato (ma comunque soggetta al codice degli appalti).</a:t>
          </a:r>
          <a:endParaRPr lang="en-US"/>
        </a:p>
      </dgm:t>
    </dgm:pt>
    <dgm:pt modelId="{61E19DBE-B486-4734-AD7D-E85A60F61207}" type="parTrans" cxnId="{93D9EA75-6F19-477A-9C9B-3F753623F1C5}">
      <dgm:prSet/>
      <dgm:spPr/>
      <dgm:t>
        <a:bodyPr/>
        <a:lstStyle/>
        <a:p>
          <a:endParaRPr lang="en-US"/>
        </a:p>
      </dgm:t>
    </dgm:pt>
    <dgm:pt modelId="{19718784-9900-4ADF-8624-1AFF792EC981}" type="sibTrans" cxnId="{93D9EA75-6F19-477A-9C9B-3F753623F1C5}">
      <dgm:prSet/>
      <dgm:spPr/>
      <dgm:t>
        <a:bodyPr/>
        <a:lstStyle/>
        <a:p>
          <a:endParaRPr lang="en-US"/>
        </a:p>
      </dgm:t>
    </dgm:pt>
    <dgm:pt modelId="{ED89F6AC-1D7F-4D09-A517-082EEDDC91F1}">
      <dgm:prSet/>
      <dgm:spPr/>
      <dgm:t>
        <a:bodyPr/>
        <a:lstStyle/>
        <a:p>
          <a:r>
            <a:rPr lang="it-IT"/>
            <a:t>Si auspicano delle linee guida di indirizzo che, pur tenendo conto delle differenze tra enti pubblici e aziende private, valorizzi ed incentivi il ruolo dell’ingegnere</a:t>
          </a:r>
          <a:endParaRPr lang="en-US"/>
        </a:p>
      </dgm:t>
    </dgm:pt>
    <dgm:pt modelId="{9C2CC870-D121-4D0A-931D-AC523DEB04B8}" type="parTrans" cxnId="{CEED9FFC-71FB-4A03-ADE0-01B681AB4197}">
      <dgm:prSet/>
      <dgm:spPr/>
      <dgm:t>
        <a:bodyPr/>
        <a:lstStyle/>
        <a:p>
          <a:endParaRPr lang="en-US"/>
        </a:p>
      </dgm:t>
    </dgm:pt>
    <dgm:pt modelId="{2A64D3C7-EB01-4EC6-8669-82AE9F3B4800}" type="sibTrans" cxnId="{CEED9FFC-71FB-4A03-ADE0-01B681AB4197}">
      <dgm:prSet/>
      <dgm:spPr/>
      <dgm:t>
        <a:bodyPr/>
        <a:lstStyle/>
        <a:p>
          <a:endParaRPr lang="en-US"/>
        </a:p>
      </dgm:t>
    </dgm:pt>
    <dgm:pt modelId="{61650EF1-7159-4F8D-AAAF-4A596D2FD516}" type="pres">
      <dgm:prSet presAssocID="{7A0B5AA0-A8F6-4DD8-A56C-C50534103B6F}" presName="root" presStyleCnt="0">
        <dgm:presLayoutVars>
          <dgm:dir/>
          <dgm:resizeHandles val="exact"/>
        </dgm:presLayoutVars>
      </dgm:prSet>
      <dgm:spPr/>
    </dgm:pt>
    <dgm:pt modelId="{2423233B-E5BD-428C-A990-8D28AB2D5C24}" type="pres">
      <dgm:prSet presAssocID="{17CA6957-2F95-4A0C-8855-F61BEF6F1E8E}" presName="compNode" presStyleCnt="0"/>
      <dgm:spPr/>
    </dgm:pt>
    <dgm:pt modelId="{8BB36A55-4110-448A-83F7-97E604719D9F}" type="pres">
      <dgm:prSet presAssocID="{17CA6957-2F95-4A0C-8855-F61BEF6F1E8E}" presName="bgRect" presStyleLbl="bgShp" presStyleIdx="0" presStyleCnt="3"/>
      <dgm:spPr/>
    </dgm:pt>
    <dgm:pt modelId="{DE332838-B972-4291-AA2A-8D2E8F2F6F0D}" type="pres">
      <dgm:prSet presAssocID="{17CA6957-2F95-4A0C-8855-F61BEF6F1E8E}" presName="iconRect" presStyleLbl="node1" presStyleIdx="0"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Office Worker"/>
        </a:ext>
      </dgm:extLst>
    </dgm:pt>
    <dgm:pt modelId="{2D3EC0EE-5396-4DDF-B8DD-B6D8D459BC69}" type="pres">
      <dgm:prSet presAssocID="{17CA6957-2F95-4A0C-8855-F61BEF6F1E8E}" presName="spaceRect" presStyleCnt="0"/>
      <dgm:spPr/>
    </dgm:pt>
    <dgm:pt modelId="{7B173360-9220-4A2D-BBF8-957B1EFA58B6}" type="pres">
      <dgm:prSet presAssocID="{17CA6957-2F95-4A0C-8855-F61BEF6F1E8E}" presName="parTx" presStyleLbl="revTx" presStyleIdx="0" presStyleCnt="3">
        <dgm:presLayoutVars>
          <dgm:chMax val="0"/>
          <dgm:chPref val="0"/>
        </dgm:presLayoutVars>
      </dgm:prSet>
      <dgm:spPr/>
    </dgm:pt>
    <dgm:pt modelId="{571ED1F6-F71A-4256-AC37-C1E061EFDC4B}" type="pres">
      <dgm:prSet presAssocID="{CAB67C2C-F79C-49B7-9CF3-209B2601D28C}" presName="sibTrans" presStyleCnt="0"/>
      <dgm:spPr/>
    </dgm:pt>
    <dgm:pt modelId="{A5A566F8-9308-4131-B70E-E4024792CFF3}" type="pres">
      <dgm:prSet presAssocID="{2702296F-1F87-4169-BD40-0DC5BC2A4F56}" presName="compNode" presStyleCnt="0"/>
      <dgm:spPr/>
    </dgm:pt>
    <dgm:pt modelId="{53AA6D48-3728-43C1-A316-8C7B9ACA0421}" type="pres">
      <dgm:prSet presAssocID="{2702296F-1F87-4169-BD40-0DC5BC2A4F56}" presName="bgRect" presStyleLbl="bgShp" presStyleIdx="1" presStyleCnt="3"/>
      <dgm:spPr/>
    </dgm:pt>
    <dgm:pt modelId="{CCE0B3ED-5C0A-402F-9824-B1852BBBD24F}" type="pres">
      <dgm:prSet presAssocID="{2702296F-1F87-4169-BD40-0DC5BC2A4F56}" presName="iconRect" presStyleLbl="node1" presStyleIdx="1"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ales of Justice"/>
        </a:ext>
      </dgm:extLst>
    </dgm:pt>
    <dgm:pt modelId="{FFB450DF-663B-4E24-AA2A-036867AF3A96}" type="pres">
      <dgm:prSet presAssocID="{2702296F-1F87-4169-BD40-0DC5BC2A4F56}" presName="spaceRect" presStyleCnt="0"/>
      <dgm:spPr/>
    </dgm:pt>
    <dgm:pt modelId="{CCFED911-3263-438B-80C7-5DC8103C4A30}" type="pres">
      <dgm:prSet presAssocID="{2702296F-1F87-4169-BD40-0DC5BC2A4F56}" presName="parTx" presStyleLbl="revTx" presStyleIdx="1" presStyleCnt="3">
        <dgm:presLayoutVars>
          <dgm:chMax val="0"/>
          <dgm:chPref val="0"/>
        </dgm:presLayoutVars>
      </dgm:prSet>
      <dgm:spPr/>
    </dgm:pt>
    <dgm:pt modelId="{3C0F63EA-2B27-4CD1-9817-46F959A561E1}" type="pres">
      <dgm:prSet presAssocID="{19718784-9900-4ADF-8624-1AFF792EC981}" presName="sibTrans" presStyleCnt="0"/>
      <dgm:spPr/>
    </dgm:pt>
    <dgm:pt modelId="{9FD324F2-630C-4EA3-939E-E068655319F4}" type="pres">
      <dgm:prSet presAssocID="{ED89F6AC-1D7F-4D09-A517-082EEDDC91F1}" presName="compNode" presStyleCnt="0"/>
      <dgm:spPr/>
    </dgm:pt>
    <dgm:pt modelId="{38EF50BD-BAEE-4938-B4A4-A2A22F26FEB5}" type="pres">
      <dgm:prSet presAssocID="{ED89F6AC-1D7F-4D09-A517-082EEDDC91F1}" presName="bgRect" presStyleLbl="bgShp" presStyleIdx="2" presStyleCnt="3"/>
      <dgm:spPr/>
    </dgm:pt>
    <dgm:pt modelId="{ABA4CE18-0188-4993-A416-F83AC13F4B68}" type="pres">
      <dgm:prSet presAssocID="{ED89F6AC-1D7F-4D09-A517-082EEDDC91F1}" presName="iconRect" presStyleLbl="node1" presStyleIdx="2"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Segno di spunta"/>
        </a:ext>
      </dgm:extLst>
    </dgm:pt>
    <dgm:pt modelId="{6F1B2295-3BC3-4842-A271-DC6D297907BA}" type="pres">
      <dgm:prSet presAssocID="{ED89F6AC-1D7F-4D09-A517-082EEDDC91F1}" presName="spaceRect" presStyleCnt="0"/>
      <dgm:spPr/>
    </dgm:pt>
    <dgm:pt modelId="{6673C781-CE11-4E70-903F-EFD31275A1C9}" type="pres">
      <dgm:prSet presAssocID="{ED89F6AC-1D7F-4D09-A517-082EEDDC91F1}" presName="parTx" presStyleLbl="revTx" presStyleIdx="2" presStyleCnt="3">
        <dgm:presLayoutVars>
          <dgm:chMax val="0"/>
          <dgm:chPref val="0"/>
        </dgm:presLayoutVars>
      </dgm:prSet>
      <dgm:spPr/>
    </dgm:pt>
  </dgm:ptLst>
  <dgm:cxnLst>
    <dgm:cxn modelId="{9B837F10-4671-452F-9919-3EFCE5B5A98C}" srcId="{7A0B5AA0-A8F6-4DD8-A56C-C50534103B6F}" destId="{17CA6957-2F95-4A0C-8855-F61BEF6F1E8E}" srcOrd="0" destOrd="0" parTransId="{756DEA70-828A-4706-B186-C30217DD4AF4}" sibTransId="{CAB67C2C-F79C-49B7-9CF3-209B2601D28C}"/>
    <dgm:cxn modelId="{B776AE5F-CA84-42DF-B6E0-C182907183FD}" type="presOf" srcId="{17CA6957-2F95-4A0C-8855-F61BEF6F1E8E}" destId="{7B173360-9220-4A2D-BBF8-957B1EFA58B6}" srcOrd="0" destOrd="0" presId="urn:microsoft.com/office/officeart/2018/2/layout/IconVerticalSolidList"/>
    <dgm:cxn modelId="{5F5C5B6A-1E12-4DEE-9B09-BF2B1E8C6DBF}" type="presOf" srcId="{7A0B5AA0-A8F6-4DD8-A56C-C50534103B6F}" destId="{61650EF1-7159-4F8D-AAAF-4A596D2FD516}" srcOrd="0" destOrd="0" presId="urn:microsoft.com/office/officeart/2018/2/layout/IconVerticalSolidList"/>
    <dgm:cxn modelId="{93D9EA75-6F19-477A-9C9B-3F753623F1C5}" srcId="{7A0B5AA0-A8F6-4DD8-A56C-C50534103B6F}" destId="{2702296F-1F87-4169-BD40-0DC5BC2A4F56}" srcOrd="1" destOrd="0" parTransId="{61E19DBE-B486-4734-AD7D-E85A60F61207}" sibTransId="{19718784-9900-4ADF-8624-1AFF792EC981}"/>
    <dgm:cxn modelId="{0760EB56-890C-404C-AC1F-D36614C258B7}" type="presOf" srcId="{2702296F-1F87-4169-BD40-0DC5BC2A4F56}" destId="{CCFED911-3263-438B-80C7-5DC8103C4A30}" srcOrd="0" destOrd="0" presId="urn:microsoft.com/office/officeart/2018/2/layout/IconVerticalSolidList"/>
    <dgm:cxn modelId="{4FA0C2A8-8BCD-4F86-8D22-B0E843591572}" type="presOf" srcId="{ED89F6AC-1D7F-4D09-A517-082EEDDC91F1}" destId="{6673C781-CE11-4E70-903F-EFD31275A1C9}" srcOrd="0" destOrd="0" presId="urn:microsoft.com/office/officeart/2018/2/layout/IconVerticalSolidList"/>
    <dgm:cxn modelId="{CEED9FFC-71FB-4A03-ADE0-01B681AB4197}" srcId="{7A0B5AA0-A8F6-4DD8-A56C-C50534103B6F}" destId="{ED89F6AC-1D7F-4D09-A517-082EEDDC91F1}" srcOrd="2" destOrd="0" parTransId="{9C2CC870-D121-4D0A-931D-AC523DEB04B8}" sibTransId="{2A64D3C7-EB01-4EC6-8669-82AE9F3B4800}"/>
    <dgm:cxn modelId="{4927F8A4-A9D2-4CDF-8554-C6068CAD239E}" type="presParOf" srcId="{61650EF1-7159-4F8D-AAAF-4A596D2FD516}" destId="{2423233B-E5BD-428C-A990-8D28AB2D5C24}" srcOrd="0" destOrd="0" presId="urn:microsoft.com/office/officeart/2018/2/layout/IconVerticalSolidList"/>
    <dgm:cxn modelId="{E39C2218-E85F-4A6A-AAC9-24644D1DCDF7}" type="presParOf" srcId="{2423233B-E5BD-428C-A990-8D28AB2D5C24}" destId="{8BB36A55-4110-448A-83F7-97E604719D9F}" srcOrd="0" destOrd="0" presId="urn:microsoft.com/office/officeart/2018/2/layout/IconVerticalSolidList"/>
    <dgm:cxn modelId="{A609C471-1564-4EB2-9F33-26ECA0990B25}" type="presParOf" srcId="{2423233B-E5BD-428C-A990-8D28AB2D5C24}" destId="{DE332838-B972-4291-AA2A-8D2E8F2F6F0D}" srcOrd="1" destOrd="0" presId="urn:microsoft.com/office/officeart/2018/2/layout/IconVerticalSolidList"/>
    <dgm:cxn modelId="{22BEB0D7-5F8A-43A7-A1DC-53084FB9A16E}" type="presParOf" srcId="{2423233B-E5BD-428C-A990-8D28AB2D5C24}" destId="{2D3EC0EE-5396-4DDF-B8DD-B6D8D459BC69}" srcOrd="2" destOrd="0" presId="urn:microsoft.com/office/officeart/2018/2/layout/IconVerticalSolidList"/>
    <dgm:cxn modelId="{C931919D-CE74-432A-968D-5C022BB3625F}" type="presParOf" srcId="{2423233B-E5BD-428C-A990-8D28AB2D5C24}" destId="{7B173360-9220-4A2D-BBF8-957B1EFA58B6}" srcOrd="3" destOrd="0" presId="urn:microsoft.com/office/officeart/2018/2/layout/IconVerticalSolidList"/>
    <dgm:cxn modelId="{E1C533C0-4919-45F2-8E47-CCC07829B494}" type="presParOf" srcId="{61650EF1-7159-4F8D-AAAF-4A596D2FD516}" destId="{571ED1F6-F71A-4256-AC37-C1E061EFDC4B}" srcOrd="1" destOrd="0" presId="urn:microsoft.com/office/officeart/2018/2/layout/IconVerticalSolidList"/>
    <dgm:cxn modelId="{7717EDBB-0113-49EB-BAD8-DC76AB8B0178}" type="presParOf" srcId="{61650EF1-7159-4F8D-AAAF-4A596D2FD516}" destId="{A5A566F8-9308-4131-B70E-E4024792CFF3}" srcOrd="2" destOrd="0" presId="urn:microsoft.com/office/officeart/2018/2/layout/IconVerticalSolidList"/>
    <dgm:cxn modelId="{6A45FBB1-A97E-4ECC-84A8-F7C54D133C34}" type="presParOf" srcId="{A5A566F8-9308-4131-B70E-E4024792CFF3}" destId="{53AA6D48-3728-43C1-A316-8C7B9ACA0421}" srcOrd="0" destOrd="0" presId="urn:microsoft.com/office/officeart/2018/2/layout/IconVerticalSolidList"/>
    <dgm:cxn modelId="{CA13BFAB-08F8-4EA7-B693-5FB7911FC771}" type="presParOf" srcId="{A5A566F8-9308-4131-B70E-E4024792CFF3}" destId="{CCE0B3ED-5C0A-402F-9824-B1852BBBD24F}" srcOrd="1" destOrd="0" presId="urn:microsoft.com/office/officeart/2018/2/layout/IconVerticalSolidList"/>
    <dgm:cxn modelId="{5873B7A7-916A-4A1F-9B9D-86415212D061}" type="presParOf" srcId="{A5A566F8-9308-4131-B70E-E4024792CFF3}" destId="{FFB450DF-663B-4E24-AA2A-036867AF3A96}" srcOrd="2" destOrd="0" presId="urn:microsoft.com/office/officeart/2018/2/layout/IconVerticalSolidList"/>
    <dgm:cxn modelId="{4D93C5E1-BF76-494B-B677-454BE07CB7EB}" type="presParOf" srcId="{A5A566F8-9308-4131-B70E-E4024792CFF3}" destId="{CCFED911-3263-438B-80C7-5DC8103C4A30}" srcOrd="3" destOrd="0" presId="urn:microsoft.com/office/officeart/2018/2/layout/IconVerticalSolidList"/>
    <dgm:cxn modelId="{14F9A0AF-A6A9-4F16-8649-809ACAC178C9}" type="presParOf" srcId="{61650EF1-7159-4F8D-AAAF-4A596D2FD516}" destId="{3C0F63EA-2B27-4CD1-9817-46F959A561E1}" srcOrd="3" destOrd="0" presId="urn:microsoft.com/office/officeart/2018/2/layout/IconVerticalSolidList"/>
    <dgm:cxn modelId="{E3C0A3E5-A15B-49D0-A07F-FE88C0C52812}" type="presParOf" srcId="{61650EF1-7159-4F8D-AAAF-4A596D2FD516}" destId="{9FD324F2-630C-4EA3-939E-E068655319F4}" srcOrd="4" destOrd="0" presId="urn:microsoft.com/office/officeart/2018/2/layout/IconVerticalSolidList"/>
    <dgm:cxn modelId="{4BCDF53C-E1E8-426C-BC83-1EE53D9E6C70}" type="presParOf" srcId="{9FD324F2-630C-4EA3-939E-E068655319F4}" destId="{38EF50BD-BAEE-4938-B4A4-A2A22F26FEB5}" srcOrd="0" destOrd="0" presId="urn:microsoft.com/office/officeart/2018/2/layout/IconVerticalSolidList"/>
    <dgm:cxn modelId="{33B07F22-0752-49FD-ACF3-D179AFDB4941}" type="presParOf" srcId="{9FD324F2-630C-4EA3-939E-E068655319F4}" destId="{ABA4CE18-0188-4993-A416-F83AC13F4B68}" srcOrd="1" destOrd="0" presId="urn:microsoft.com/office/officeart/2018/2/layout/IconVerticalSolidList"/>
    <dgm:cxn modelId="{4C551113-904B-47EA-9F2D-5F8256E8BE28}" type="presParOf" srcId="{9FD324F2-630C-4EA3-939E-E068655319F4}" destId="{6F1B2295-3BC3-4842-A271-DC6D297907BA}" srcOrd="2" destOrd="0" presId="urn:microsoft.com/office/officeart/2018/2/layout/IconVerticalSolidList"/>
    <dgm:cxn modelId="{944E6551-EB51-47F0-8368-229B5C5EF299}" type="presParOf" srcId="{9FD324F2-630C-4EA3-939E-E068655319F4}" destId="{6673C781-CE11-4E70-903F-EFD31275A1C9}" srcOrd="3" destOrd="0" presId="urn:microsoft.com/office/officeart/2018/2/layout/IconVerticalSoli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B36A55-4110-448A-83F7-97E604719D9F}">
      <dsp:nvSpPr>
        <dsp:cNvPr id="0" name=""/>
        <dsp:cNvSpPr/>
      </dsp:nvSpPr>
      <dsp:spPr>
        <a:xfrm>
          <a:off x="0" y="398"/>
          <a:ext cx="7886700" cy="93352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E332838-B972-4291-AA2A-8D2E8F2F6F0D}">
      <dsp:nvSpPr>
        <dsp:cNvPr id="0" name=""/>
        <dsp:cNvSpPr/>
      </dsp:nvSpPr>
      <dsp:spPr>
        <a:xfrm>
          <a:off x="282391" y="210442"/>
          <a:ext cx="513439" cy="51343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B173360-9220-4A2D-BBF8-957B1EFA58B6}">
      <dsp:nvSpPr>
        <dsp:cNvPr id="0" name=""/>
        <dsp:cNvSpPr/>
      </dsp:nvSpPr>
      <dsp:spPr>
        <a:xfrm>
          <a:off x="1078223" y="398"/>
          <a:ext cx="6808476" cy="933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798" tIns="98798" rIns="98798" bIns="98798" numCol="1" spcCol="1270" anchor="ctr" anchorCtr="0">
          <a:noAutofit/>
        </a:bodyPr>
        <a:lstStyle/>
        <a:p>
          <a:pPr marL="0" lvl="0" indent="0" algn="l" defTabSz="666750">
            <a:lnSpc>
              <a:spcPct val="90000"/>
            </a:lnSpc>
            <a:spcBef>
              <a:spcPct val="0"/>
            </a:spcBef>
            <a:spcAft>
              <a:spcPct val="35000"/>
            </a:spcAft>
            <a:buNone/>
          </a:pPr>
          <a:r>
            <a:rPr lang="it-IT" sz="1500" kern="1200"/>
            <a:t>Gli incentivi previsti dall’art. 45 del Codice Appalti valgono principalmente per i dipendenti pubblici. Per le società concessionarie con rapporto di lavoro privato, l’applicazione è esclusa o fortemente limitata.</a:t>
          </a:r>
          <a:endParaRPr lang="en-US" sz="1500" kern="1200"/>
        </a:p>
      </dsp:txBody>
      <dsp:txXfrm>
        <a:off x="1078223" y="398"/>
        <a:ext cx="6808476" cy="933527"/>
      </dsp:txXfrm>
    </dsp:sp>
    <dsp:sp modelId="{53AA6D48-3728-43C1-A316-8C7B9ACA0421}">
      <dsp:nvSpPr>
        <dsp:cNvPr id="0" name=""/>
        <dsp:cNvSpPr/>
      </dsp:nvSpPr>
      <dsp:spPr>
        <a:xfrm>
          <a:off x="0" y="1167307"/>
          <a:ext cx="7886700" cy="93352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E0B3ED-5C0A-402F-9824-B1852BBBD24F}">
      <dsp:nvSpPr>
        <dsp:cNvPr id="0" name=""/>
        <dsp:cNvSpPr/>
      </dsp:nvSpPr>
      <dsp:spPr>
        <a:xfrm>
          <a:off x="282391" y="1377351"/>
          <a:ext cx="513439" cy="51343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CFED911-3263-438B-80C7-5DC8103C4A30}">
      <dsp:nvSpPr>
        <dsp:cNvPr id="0" name=""/>
        <dsp:cNvSpPr/>
      </dsp:nvSpPr>
      <dsp:spPr>
        <a:xfrm>
          <a:off x="1078223" y="1167307"/>
          <a:ext cx="6808476" cy="933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798" tIns="98798" rIns="98798" bIns="98798" numCol="1" spcCol="1270" anchor="ctr" anchorCtr="0">
          <a:noAutofit/>
        </a:bodyPr>
        <a:lstStyle/>
        <a:p>
          <a:pPr marL="0" lvl="0" indent="0" algn="l" defTabSz="666750">
            <a:lnSpc>
              <a:spcPct val="90000"/>
            </a:lnSpc>
            <a:spcBef>
              <a:spcPct val="0"/>
            </a:spcBef>
            <a:spcAft>
              <a:spcPct val="35000"/>
            </a:spcAft>
            <a:buNone/>
          </a:pPr>
          <a:r>
            <a:rPr lang="it-IT" sz="1500" kern="1200"/>
            <a:t>Ciò rischia di creare una disparità sulla percezione – e le responsabilità – del ruolo dell’Ingegnere a seconda che sia dipendente di una stazione appaltante pubblica o di una concessionaria di diritto privato (ma comunque soggetta al codice degli appalti).</a:t>
          </a:r>
          <a:endParaRPr lang="en-US" sz="1500" kern="1200"/>
        </a:p>
      </dsp:txBody>
      <dsp:txXfrm>
        <a:off x="1078223" y="1167307"/>
        <a:ext cx="6808476" cy="933527"/>
      </dsp:txXfrm>
    </dsp:sp>
    <dsp:sp modelId="{38EF50BD-BAEE-4938-B4A4-A2A22F26FEB5}">
      <dsp:nvSpPr>
        <dsp:cNvPr id="0" name=""/>
        <dsp:cNvSpPr/>
      </dsp:nvSpPr>
      <dsp:spPr>
        <a:xfrm>
          <a:off x="0" y="2334216"/>
          <a:ext cx="7886700" cy="933527"/>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A4CE18-0188-4993-A416-F83AC13F4B68}">
      <dsp:nvSpPr>
        <dsp:cNvPr id="0" name=""/>
        <dsp:cNvSpPr/>
      </dsp:nvSpPr>
      <dsp:spPr>
        <a:xfrm>
          <a:off x="282391" y="2544260"/>
          <a:ext cx="513439" cy="513439"/>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673C781-CE11-4E70-903F-EFD31275A1C9}">
      <dsp:nvSpPr>
        <dsp:cNvPr id="0" name=""/>
        <dsp:cNvSpPr/>
      </dsp:nvSpPr>
      <dsp:spPr>
        <a:xfrm>
          <a:off x="1078223" y="2334216"/>
          <a:ext cx="6808476" cy="9335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798" tIns="98798" rIns="98798" bIns="98798" numCol="1" spcCol="1270" anchor="ctr" anchorCtr="0">
          <a:noAutofit/>
        </a:bodyPr>
        <a:lstStyle/>
        <a:p>
          <a:pPr marL="0" lvl="0" indent="0" algn="l" defTabSz="666750">
            <a:lnSpc>
              <a:spcPct val="90000"/>
            </a:lnSpc>
            <a:spcBef>
              <a:spcPct val="0"/>
            </a:spcBef>
            <a:spcAft>
              <a:spcPct val="35000"/>
            </a:spcAft>
            <a:buNone/>
          </a:pPr>
          <a:r>
            <a:rPr lang="it-IT" sz="1500" kern="1200"/>
            <a:t>Si auspicano delle linee guida di indirizzo che, pur tenendo conto delle differenze tra enti pubblici e aziende private, valorizzi ed incentivi il ruolo dell’ingegnere</a:t>
          </a:r>
          <a:endParaRPr lang="en-US" sz="1500" kern="1200"/>
        </a:p>
      </dsp:txBody>
      <dsp:txXfrm>
        <a:off x="1078223" y="2334216"/>
        <a:ext cx="6808476" cy="93352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it-IT"/>
          </a:p>
        </p:txBody>
      </p:sp>
      <p:sp>
        <p:nvSpPr>
          <p:cNvPr id="3" name="Segnaposto data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C68D6161-F29C-4F84-8103-E31F2CEA90F2}" type="datetimeFigureOut">
              <a:rPr lang="it-IT" smtClean="0"/>
              <a:pPr/>
              <a:t>21/05/2026</a:t>
            </a:fld>
            <a:endParaRPr lang="it-IT"/>
          </a:p>
        </p:txBody>
      </p:sp>
      <p:sp>
        <p:nvSpPr>
          <p:cNvPr id="4" name="Segnaposto immagine diapositiva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endParaRPr lang="it-IT"/>
          </a:p>
        </p:txBody>
      </p:sp>
      <p:sp>
        <p:nvSpPr>
          <p:cNvPr id="5" name="Segnaposto note 4"/>
          <p:cNvSpPr>
            <a:spLocks noGrp="1"/>
          </p:cNvSpPr>
          <p:nvPr>
            <p:ph type="body" sz="quarter" idx="3"/>
          </p:nvPr>
        </p:nvSpPr>
        <p:spPr>
          <a:xfrm>
            <a:off x="709930" y="4861441"/>
            <a:ext cx="5679440" cy="4605576"/>
          </a:xfrm>
          <a:prstGeom prst="rect">
            <a:avLst/>
          </a:prstGeom>
        </p:spPr>
        <p:txBody>
          <a:bodyPr vert="horz" lIns="99048" tIns="49524" rIns="99048" bIns="49524"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it-IT"/>
          </a:p>
        </p:txBody>
      </p:sp>
      <p:sp>
        <p:nvSpPr>
          <p:cNvPr id="7" name="Segnaposto numero diapositiva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1003312F-AC4D-48E7-B0EC-983494C16E5B}" type="slidenum">
              <a:rPr lang="it-IT" smtClean="0"/>
              <a:pPr/>
              <a:t>‹N›</a:t>
            </a:fld>
            <a:endParaRPr lang="it-IT"/>
          </a:p>
        </p:txBody>
      </p:sp>
    </p:spTree>
    <p:extLst>
      <p:ext uri="{BB962C8B-B14F-4D97-AF65-F5344CB8AC3E}">
        <p14:creationId xmlns:p14="http://schemas.microsoft.com/office/powerpoint/2010/main" val="28363251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804763" indent="-309524" eaLnBrk="0" hangingPunct="0">
              <a:defRPr>
                <a:solidFill>
                  <a:schemeClr val="tx1"/>
                </a:solidFill>
                <a:latin typeface="Arial" panose="020B0604020202020204" pitchFamily="34" charset="0"/>
                <a:cs typeface="Arial" panose="020B0604020202020204" pitchFamily="34" charset="0"/>
              </a:defRPr>
            </a:lvl2pPr>
            <a:lvl3pPr marL="1238098" indent="-247620" eaLnBrk="0" hangingPunct="0">
              <a:defRPr>
                <a:solidFill>
                  <a:schemeClr val="tx1"/>
                </a:solidFill>
                <a:latin typeface="Arial" panose="020B0604020202020204" pitchFamily="34" charset="0"/>
                <a:cs typeface="Arial" panose="020B0604020202020204" pitchFamily="34" charset="0"/>
              </a:defRPr>
            </a:lvl3pPr>
            <a:lvl4pPr marL="1733337" indent="-247620" eaLnBrk="0" hangingPunct="0">
              <a:defRPr>
                <a:solidFill>
                  <a:schemeClr val="tx1"/>
                </a:solidFill>
                <a:latin typeface="Arial" panose="020B0604020202020204" pitchFamily="34" charset="0"/>
                <a:cs typeface="Arial" panose="020B0604020202020204" pitchFamily="34" charset="0"/>
              </a:defRPr>
            </a:lvl4pPr>
            <a:lvl5pPr marL="2228576" indent="-247620" eaLnBrk="0" hangingPunct="0">
              <a:defRPr>
                <a:solidFill>
                  <a:schemeClr val="tx1"/>
                </a:solidFill>
                <a:latin typeface="Arial" panose="020B0604020202020204" pitchFamily="34" charset="0"/>
                <a:cs typeface="Arial" panose="020B0604020202020204" pitchFamily="34" charset="0"/>
              </a:defRPr>
            </a:lvl5pPr>
            <a:lvl6pPr marL="2723815"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219054"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714293"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209532" indent="-24762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82EC63A-50EC-471F-947F-A7CD78166803}" type="slidenum">
              <a:rPr lang="it-IT">
                <a:latin typeface="Calibri" panose="020F0502020204030204" pitchFamily="34" charset="0"/>
              </a:rPr>
              <a:pPr eaLnBrk="1" hangingPunct="1"/>
              <a:t>1</a:t>
            </a:fld>
            <a:endParaRPr lang="it-IT">
              <a:latin typeface="Calibri" panose="020F0502020204030204" pitchFamily="34" charset="0"/>
            </a:endParaRPr>
          </a:p>
        </p:txBody>
      </p:sp>
      <p:sp>
        <p:nvSpPr>
          <p:cNvPr id="27651" name="Rectangle 2"/>
          <p:cNvSpPr>
            <a:spLocks noGrp="1" noRot="1" noChangeAspect="1" noChangeArrowheads="1" noTextEdit="1"/>
          </p:cNvSpPr>
          <p:nvPr>
            <p:ph type="sldImg"/>
          </p:nvPr>
        </p:nvSpPr>
        <p:spPr bwMode="auto">
          <a:xfrm>
            <a:off x="811213" y="869950"/>
            <a:ext cx="5729287" cy="42973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endParaRPr lang="en-US"/>
          </a:p>
        </p:txBody>
      </p:sp>
    </p:spTree>
    <p:extLst>
      <p:ext uri="{BB962C8B-B14F-4D97-AF65-F5344CB8AC3E}">
        <p14:creationId xmlns:p14="http://schemas.microsoft.com/office/powerpoint/2010/main" val="32250802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AFA1A-E6EC-B584-6A4A-A2AFD36407C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3F00A2F-E316-B927-7629-DAACA983B5D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35BE2E9-5A80-544A-8E27-70434711294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034FDBD8-8E42-EEA2-CC3B-5B4189715150}"/>
              </a:ext>
            </a:extLst>
          </p:cNvPr>
          <p:cNvSpPr>
            <a:spLocks noGrp="1"/>
          </p:cNvSpPr>
          <p:nvPr>
            <p:ph type="sldNum" sz="quarter" idx="5"/>
          </p:nvPr>
        </p:nvSpPr>
        <p:spPr/>
        <p:txBody>
          <a:bodyPr/>
          <a:lstStyle/>
          <a:p>
            <a:fld id="{1003312F-AC4D-48E7-B0EC-983494C16E5B}" type="slidenum">
              <a:rPr lang="it-IT" smtClean="0"/>
              <a:pPr/>
              <a:t>10</a:t>
            </a:fld>
            <a:endParaRPr lang="it-IT"/>
          </a:p>
        </p:txBody>
      </p:sp>
    </p:spTree>
    <p:extLst>
      <p:ext uri="{BB962C8B-B14F-4D97-AF65-F5344CB8AC3E}">
        <p14:creationId xmlns:p14="http://schemas.microsoft.com/office/powerpoint/2010/main" val="1687278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B6DC9-EE4F-7E06-3850-3D342D11683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55D40CF-52D6-76C7-CB60-E07B7057B5F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FDF2A0D-84BD-2A64-A506-753BB39EAA79}"/>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850B3ED-EFF9-E927-6F97-57C8007538E3}"/>
              </a:ext>
            </a:extLst>
          </p:cNvPr>
          <p:cNvSpPr>
            <a:spLocks noGrp="1"/>
          </p:cNvSpPr>
          <p:nvPr>
            <p:ph type="sldNum" sz="quarter" idx="5"/>
          </p:nvPr>
        </p:nvSpPr>
        <p:spPr/>
        <p:txBody>
          <a:bodyPr/>
          <a:lstStyle/>
          <a:p>
            <a:fld id="{1003312F-AC4D-48E7-B0EC-983494C16E5B}" type="slidenum">
              <a:rPr lang="it-IT" smtClean="0"/>
              <a:pPr/>
              <a:t>11</a:t>
            </a:fld>
            <a:endParaRPr lang="it-IT"/>
          </a:p>
        </p:txBody>
      </p:sp>
    </p:spTree>
    <p:extLst>
      <p:ext uri="{BB962C8B-B14F-4D97-AF65-F5344CB8AC3E}">
        <p14:creationId xmlns:p14="http://schemas.microsoft.com/office/powerpoint/2010/main" val="1627118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454B7-6CB5-0C07-DAEC-7DDC37A0566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4B0D75C-34DD-BA69-D220-24E3B05ADCB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441EC76-2C64-E762-1D8A-0B382618CEB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7C2DE829-AE1D-A170-45A9-C01052887B41}"/>
              </a:ext>
            </a:extLst>
          </p:cNvPr>
          <p:cNvSpPr>
            <a:spLocks noGrp="1"/>
          </p:cNvSpPr>
          <p:nvPr>
            <p:ph type="sldNum" sz="quarter" idx="5"/>
          </p:nvPr>
        </p:nvSpPr>
        <p:spPr/>
        <p:txBody>
          <a:bodyPr/>
          <a:lstStyle/>
          <a:p>
            <a:fld id="{1003312F-AC4D-48E7-B0EC-983494C16E5B}" type="slidenum">
              <a:rPr lang="it-IT" smtClean="0"/>
              <a:pPr/>
              <a:t>12</a:t>
            </a:fld>
            <a:endParaRPr lang="it-IT"/>
          </a:p>
        </p:txBody>
      </p:sp>
    </p:spTree>
    <p:extLst>
      <p:ext uri="{BB962C8B-B14F-4D97-AF65-F5344CB8AC3E}">
        <p14:creationId xmlns:p14="http://schemas.microsoft.com/office/powerpoint/2010/main" val="1101164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F5096-42F2-DDD5-E2A4-496BC4C0CBF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D2002D1-985F-7D8B-1DB9-569F8C9025D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F4C5983-140A-6A81-3644-9F5095D151B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70C42F3-B9EB-A029-87C4-599F0451E9F7}"/>
              </a:ext>
            </a:extLst>
          </p:cNvPr>
          <p:cNvSpPr>
            <a:spLocks noGrp="1"/>
          </p:cNvSpPr>
          <p:nvPr>
            <p:ph type="sldNum" sz="quarter" idx="5"/>
          </p:nvPr>
        </p:nvSpPr>
        <p:spPr/>
        <p:txBody>
          <a:bodyPr/>
          <a:lstStyle/>
          <a:p>
            <a:fld id="{1003312F-AC4D-48E7-B0EC-983494C16E5B}" type="slidenum">
              <a:rPr lang="it-IT" smtClean="0"/>
              <a:pPr/>
              <a:t>13</a:t>
            </a:fld>
            <a:endParaRPr lang="it-IT"/>
          </a:p>
        </p:txBody>
      </p:sp>
    </p:spTree>
    <p:extLst>
      <p:ext uri="{BB962C8B-B14F-4D97-AF65-F5344CB8AC3E}">
        <p14:creationId xmlns:p14="http://schemas.microsoft.com/office/powerpoint/2010/main" val="1096064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5FD84-3172-1146-4E0D-FDB5ED9F4FF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24741EC-2C61-2CFF-C57B-60286800CD1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8F95A16-3EF9-88AD-CB35-409D694CF047}"/>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FE0B5516-CFE6-DC15-7BFD-0AB3FC4C2F4C}"/>
              </a:ext>
            </a:extLst>
          </p:cNvPr>
          <p:cNvSpPr>
            <a:spLocks noGrp="1"/>
          </p:cNvSpPr>
          <p:nvPr>
            <p:ph type="sldNum" sz="quarter" idx="5"/>
          </p:nvPr>
        </p:nvSpPr>
        <p:spPr/>
        <p:txBody>
          <a:bodyPr/>
          <a:lstStyle/>
          <a:p>
            <a:fld id="{1003312F-AC4D-48E7-B0EC-983494C16E5B}" type="slidenum">
              <a:rPr lang="it-IT" smtClean="0"/>
              <a:pPr/>
              <a:t>14</a:t>
            </a:fld>
            <a:endParaRPr lang="it-IT"/>
          </a:p>
        </p:txBody>
      </p:sp>
    </p:spTree>
    <p:extLst>
      <p:ext uri="{BB962C8B-B14F-4D97-AF65-F5344CB8AC3E}">
        <p14:creationId xmlns:p14="http://schemas.microsoft.com/office/powerpoint/2010/main" val="936251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96164-9646-08D4-EFA1-029C00E31BF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FBEBB60-9102-DD4E-879F-E2A104B2A1F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57BB606-004D-B4CD-74D4-029EED2253E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F31210F-E4D2-306C-1E2B-2884AA6D1BB8}"/>
              </a:ext>
            </a:extLst>
          </p:cNvPr>
          <p:cNvSpPr>
            <a:spLocks noGrp="1"/>
          </p:cNvSpPr>
          <p:nvPr>
            <p:ph type="sldNum" sz="quarter" idx="5"/>
          </p:nvPr>
        </p:nvSpPr>
        <p:spPr/>
        <p:txBody>
          <a:bodyPr/>
          <a:lstStyle/>
          <a:p>
            <a:fld id="{1003312F-AC4D-48E7-B0EC-983494C16E5B}" type="slidenum">
              <a:rPr lang="it-IT" smtClean="0"/>
              <a:pPr/>
              <a:t>15</a:t>
            </a:fld>
            <a:endParaRPr lang="it-IT"/>
          </a:p>
        </p:txBody>
      </p:sp>
    </p:spTree>
    <p:extLst>
      <p:ext uri="{BB962C8B-B14F-4D97-AF65-F5344CB8AC3E}">
        <p14:creationId xmlns:p14="http://schemas.microsoft.com/office/powerpoint/2010/main" val="3844094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EFBE7-77A1-3E0C-4158-ECE6854683A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F41CC18-7DAC-05EC-2F23-F47CAD95AA8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DC826D5-4AE2-D64D-23F8-EEF57471FE32}"/>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644918C-A2DB-261C-95E9-5DD53D1B1B40}"/>
              </a:ext>
            </a:extLst>
          </p:cNvPr>
          <p:cNvSpPr>
            <a:spLocks noGrp="1"/>
          </p:cNvSpPr>
          <p:nvPr>
            <p:ph type="sldNum" sz="quarter" idx="5"/>
          </p:nvPr>
        </p:nvSpPr>
        <p:spPr/>
        <p:txBody>
          <a:bodyPr/>
          <a:lstStyle/>
          <a:p>
            <a:fld id="{1003312F-AC4D-48E7-B0EC-983494C16E5B}" type="slidenum">
              <a:rPr lang="it-IT" smtClean="0"/>
              <a:pPr/>
              <a:t>16</a:t>
            </a:fld>
            <a:endParaRPr lang="it-IT"/>
          </a:p>
        </p:txBody>
      </p:sp>
    </p:spTree>
    <p:extLst>
      <p:ext uri="{BB962C8B-B14F-4D97-AF65-F5344CB8AC3E}">
        <p14:creationId xmlns:p14="http://schemas.microsoft.com/office/powerpoint/2010/main" val="3887332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757FA-763E-FB5E-E1FB-CA2ECFFD12B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7CCD363-0F2D-697B-E078-30705989360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333CE2E-451E-0D86-5DE1-C42334378185}"/>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09391B1C-C192-A5CE-4EE0-8BB6889F65F7}"/>
              </a:ext>
            </a:extLst>
          </p:cNvPr>
          <p:cNvSpPr>
            <a:spLocks noGrp="1"/>
          </p:cNvSpPr>
          <p:nvPr>
            <p:ph type="sldNum" sz="quarter" idx="5"/>
          </p:nvPr>
        </p:nvSpPr>
        <p:spPr/>
        <p:txBody>
          <a:bodyPr/>
          <a:lstStyle/>
          <a:p>
            <a:fld id="{1003312F-AC4D-48E7-B0EC-983494C16E5B}" type="slidenum">
              <a:rPr lang="it-IT" smtClean="0"/>
              <a:pPr/>
              <a:t>17</a:t>
            </a:fld>
            <a:endParaRPr lang="it-IT"/>
          </a:p>
        </p:txBody>
      </p:sp>
    </p:spTree>
    <p:extLst>
      <p:ext uri="{BB962C8B-B14F-4D97-AF65-F5344CB8AC3E}">
        <p14:creationId xmlns:p14="http://schemas.microsoft.com/office/powerpoint/2010/main" val="2862609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18</a:t>
            </a:fld>
            <a:endParaRPr lang="it-IT"/>
          </a:p>
        </p:txBody>
      </p:sp>
    </p:spTree>
    <p:extLst>
      <p:ext uri="{BB962C8B-B14F-4D97-AF65-F5344CB8AC3E}">
        <p14:creationId xmlns:p14="http://schemas.microsoft.com/office/powerpoint/2010/main" val="2096950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E20EA-8781-9D98-D556-419C82E9233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908986B-8E4D-B39B-C74E-0A81B705514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0358686-2C6D-B594-2AEE-3B45F4FE47AA}"/>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1691F7E3-F4CE-D4E6-995A-79FFC6D4D209}"/>
              </a:ext>
            </a:extLst>
          </p:cNvPr>
          <p:cNvSpPr>
            <a:spLocks noGrp="1"/>
          </p:cNvSpPr>
          <p:nvPr>
            <p:ph type="sldNum" sz="quarter" idx="5"/>
          </p:nvPr>
        </p:nvSpPr>
        <p:spPr/>
        <p:txBody>
          <a:bodyPr/>
          <a:lstStyle/>
          <a:p>
            <a:fld id="{1003312F-AC4D-48E7-B0EC-983494C16E5B}" type="slidenum">
              <a:rPr lang="it-IT" smtClean="0"/>
              <a:pPr/>
              <a:t>19</a:t>
            </a:fld>
            <a:endParaRPr lang="it-IT"/>
          </a:p>
        </p:txBody>
      </p:sp>
    </p:spTree>
    <p:extLst>
      <p:ext uri="{BB962C8B-B14F-4D97-AF65-F5344CB8AC3E}">
        <p14:creationId xmlns:p14="http://schemas.microsoft.com/office/powerpoint/2010/main" val="2362203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a:t>
            </a:fld>
            <a:endParaRPr lang="it-IT"/>
          </a:p>
        </p:txBody>
      </p:sp>
    </p:spTree>
    <p:extLst>
      <p:ext uri="{BB962C8B-B14F-4D97-AF65-F5344CB8AC3E}">
        <p14:creationId xmlns:p14="http://schemas.microsoft.com/office/powerpoint/2010/main" val="3604216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20</a:t>
            </a:fld>
            <a:endParaRPr lang="it-IT"/>
          </a:p>
        </p:txBody>
      </p:sp>
    </p:spTree>
    <p:extLst>
      <p:ext uri="{BB962C8B-B14F-4D97-AF65-F5344CB8AC3E}">
        <p14:creationId xmlns:p14="http://schemas.microsoft.com/office/powerpoint/2010/main" val="3991025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21</a:t>
            </a:fld>
            <a:endParaRPr lang="it-IT"/>
          </a:p>
        </p:txBody>
      </p:sp>
    </p:spTree>
    <p:extLst>
      <p:ext uri="{BB962C8B-B14F-4D97-AF65-F5344CB8AC3E}">
        <p14:creationId xmlns:p14="http://schemas.microsoft.com/office/powerpoint/2010/main" val="2823923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22</a:t>
            </a:fld>
            <a:endParaRPr lang="it-IT"/>
          </a:p>
        </p:txBody>
      </p:sp>
    </p:spTree>
    <p:extLst>
      <p:ext uri="{BB962C8B-B14F-4D97-AF65-F5344CB8AC3E}">
        <p14:creationId xmlns:p14="http://schemas.microsoft.com/office/powerpoint/2010/main" val="29846078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23</a:t>
            </a:fld>
            <a:endParaRPr lang="it-IT"/>
          </a:p>
        </p:txBody>
      </p:sp>
    </p:spTree>
    <p:extLst>
      <p:ext uri="{BB962C8B-B14F-4D97-AF65-F5344CB8AC3E}">
        <p14:creationId xmlns:p14="http://schemas.microsoft.com/office/powerpoint/2010/main" val="3277252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24</a:t>
            </a:fld>
            <a:endParaRPr lang="it-IT"/>
          </a:p>
        </p:txBody>
      </p:sp>
    </p:spTree>
    <p:extLst>
      <p:ext uri="{BB962C8B-B14F-4D97-AF65-F5344CB8AC3E}">
        <p14:creationId xmlns:p14="http://schemas.microsoft.com/office/powerpoint/2010/main" val="741088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25</a:t>
            </a:fld>
            <a:endParaRPr lang="it-IT"/>
          </a:p>
        </p:txBody>
      </p:sp>
    </p:spTree>
    <p:extLst>
      <p:ext uri="{BB962C8B-B14F-4D97-AF65-F5344CB8AC3E}">
        <p14:creationId xmlns:p14="http://schemas.microsoft.com/office/powerpoint/2010/main" val="3637210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D206D-1B25-3E93-42F8-953EC9097A2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828EDF2-42AC-E3F6-57F4-A873C403F54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DCE1F99-F4C7-C7B6-F2D6-E69D607DB29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37371C3A-BD29-ABB5-1A73-FDC7EE0D3B87}"/>
              </a:ext>
            </a:extLst>
          </p:cNvPr>
          <p:cNvSpPr>
            <a:spLocks noGrp="1"/>
          </p:cNvSpPr>
          <p:nvPr>
            <p:ph type="sldNum" sz="quarter" idx="5"/>
          </p:nvPr>
        </p:nvSpPr>
        <p:spPr/>
        <p:txBody>
          <a:bodyPr/>
          <a:lstStyle/>
          <a:p>
            <a:fld id="{1003312F-AC4D-48E7-B0EC-983494C16E5B}" type="slidenum">
              <a:rPr lang="it-IT" smtClean="0"/>
              <a:pPr/>
              <a:t>26</a:t>
            </a:fld>
            <a:endParaRPr lang="it-IT"/>
          </a:p>
        </p:txBody>
      </p:sp>
    </p:spTree>
    <p:extLst>
      <p:ext uri="{BB962C8B-B14F-4D97-AF65-F5344CB8AC3E}">
        <p14:creationId xmlns:p14="http://schemas.microsoft.com/office/powerpoint/2010/main" val="3072711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27</a:t>
            </a:fld>
            <a:endParaRPr lang="it-IT"/>
          </a:p>
        </p:txBody>
      </p:sp>
    </p:spTree>
    <p:extLst>
      <p:ext uri="{BB962C8B-B14F-4D97-AF65-F5344CB8AC3E}">
        <p14:creationId xmlns:p14="http://schemas.microsoft.com/office/powerpoint/2010/main" val="3462819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0C44C-7923-D022-8E29-3679B19DE57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1182CAF-BAD2-2E8B-95CA-AD9CAD5D106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4B4A983-E21E-A54A-DA42-65A860FB1C8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2F8CD4CC-B088-5B6B-76BA-65FD7403D5D6}"/>
              </a:ext>
            </a:extLst>
          </p:cNvPr>
          <p:cNvSpPr>
            <a:spLocks noGrp="1"/>
          </p:cNvSpPr>
          <p:nvPr>
            <p:ph type="sldNum" sz="quarter" idx="5"/>
          </p:nvPr>
        </p:nvSpPr>
        <p:spPr/>
        <p:txBody>
          <a:bodyPr/>
          <a:lstStyle/>
          <a:p>
            <a:fld id="{1003312F-AC4D-48E7-B0EC-983494C16E5B}" type="slidenum">
              <a:rPr lang="it-IT" smtClean="0"/>
              <a:pPr/>
              <a:t>28</a:t>
            </a:fld>
            <a:endParaRPr lang="it-IT"/>
          </a:p>
        </p:txBody>
      </p:sp>
    </p:spTree>
    <p:extLst>
      <p:ext uri="{BB962C8B-B14F-4D97-AF65-F5344CB8AC3E}">
        <p14:creationId xmlns:p14="http://schemas.microsoft.com/office/powerpoint/2010/main" val="3342979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29</a:t>
            </a:fld>
            <a:endParaRPr lang="it-IT"/>
          </a:p>
        </p:txBody>
      </p:sp>
    </p:spTree>
    <p:extLst>
      <p:ext uri="{BB962C8B-B14F-4D97-AF65-F5344CB8AC3E}">
        <p14:creationId xmlns:p14="http://schemas.microsoft.com/office/powerpoint/2010/main" val="584936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a:t>
            </a:fld>
            <a:endParaRPr lang="it-IT"/>
          </a:p>
        </p:txBody>
      </p:sp>
    </p:spTree>
    <p:extLst>
      <p:ext uri="{BB962C8B-B14F-4D97-AF65-F5344CB8AC3E}">
        <p14:creationId xmlns:p14="http://schemas.microsoft.com/office/powerpoint/2010/main" val="2904847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30</a:t>
            </a:fld>
            <a:endParaRPr lang="it-IT"/>
          </a:p>
        </p:txBody>
      </p:sp>
    </p:spTree>
    <p:extLst>
      <p:ext uri="{BB962C8B-B14F-4D97-AF65-F5344CB8AC3E}">
        <p14:creationId xmlns:p14="http://schemas.microsoft.com/office/powerpoint/2010/main" val="2453730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31</a:t>
            </a:fld>
            <a:endParaRPr lang="it-IT"/>
          </a:p>
        </p:txBody>
      </p:sp>
    </p:spTree>
    <p:extLst>
      <p:ext uri="{BB962C8B-B14F-4D97-AF65-F5344CB8AC3E}">
        <p14:creationId xmlns:p14="http://schemas.microsoft.com/office/powerpoint/2010/main" val="2776933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32</a:t>
            </a:fld>
            <a:endParaRPr lang="it-IT"/>
          </a:p>
        </p:txBody>
      </p:sp>
    </p:spTree>
    <p:extLst>
      <p:ext uri="{BB962C8B-B14F-4D97-AF65-F5344CB8AC3E}">
        <p14:creationId xmlns:p14="http://schemas.microsoft.com/office/powerpoint/2010/main" val="19254174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33</a:t>
            </a:fld>
            <a:endParaRPr lang="it-IT"/>
          </a:p>
        </p:txBody>
      </p:sp>
    </p:spTree>
    <p:extLst>
      <p:ext uri="{BB962C8B-B14F-4D97-AF65-F5344CB8AC3E}">
        <p14:creationId xmlns:p14="http://schemas.microsoft.com/office/powerpoint/2010/main" val="1995038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0E2D5-180E-6C83-A995-9F9162322C0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033E8B6-A5E8-1B96-978B-561765D1A54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2E97A11-D17E-E561-A83C-CAD8CF4ABAE2}"/>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85B381E6-2AD2-568A-4071-118BA72F871E}"/>
              </a:ext>
            </a:extLst>
          </p:cNvPr>
          <p:cNvSpPr>
            <a:spLocks noGrp="1"/>
          </p:cNvSpPr>
          <p:nvPr>
            <p:ph type="sldNum" sz="quarter" idx="5"/>
          </p:nvPr>
        </p:nvSpPr>
        <p:spPr/>
        <p:txBody>
          <a:bodyPr/>
          <a:lstStyle/>
          <a:p>
            <a:fld id="{1003312F-AC4D-48E7-B0EC-983494C16E5B}" type="slidenum">
              <a:rPr lang="it-IT" smtClean="0"/>
              <a:pPr/>
              <a:t>34</a:t>
            </a:fld>
            <a:endParaRPr lang="it-IT"/>
          </a:p>
        </p:txBody>
      </p:sp>
    </p:spTree>
    <p:extLst>
      <p:ext uri="{BB962C8B-B14F-4D97-AF65-F5344CB8AC3E}">
        <p14:creationId xmlns:p14="http://schemas.microsoft.com/office/powerpoint/2010/main" val="28434800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35</a:t>
            </a:fld>
            <a:endParaRPr lang="it-IT"/>
          </a:p>
        </p:txBody>
      </p:sp>
    </p:spTree>
    <p:extLst>
      <p:ext uri="{BB962C8B-B14F-4D97-AF65-F5344CB8AC3E}">
        <p14:creationId xmlns:p14="http://schemas.microsoft.com/office/powerpoint/2010/main" val="34715837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36</a:t>
            </a:fld>
            <a:endParaRPr lang="it-IT"/>
          </a:p>
        </p:txBody>
      </p:sp>
    </p:spTree>
    <p:extLst>
      <p:ext uri="{BB962C8B-B14F-4D97-AF65-F5344CB8AC3E}">
        <p14:creationId xmlns:p14="http://schemas.microsoft.com/office/powerpoint/2010/main" val="20452045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37</a:t>
            </a:fld>
            <a:endParaRPr lang="it-IT"/>
          </a:p>
        </p:txBody>
      </p:sp>
    </p:spTree>
    <p:extLst>
      <p:ext uri="{BB962C8B-B14F-4D97-AF65-F5344CB8AC3E}">
        <p14:creationId xmlns:p14="http://schemas.microsoft.com/office/powerpoint/2010/main" val="4213033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38</a:t>
            </a:fld>
            <a:endParaRPr lang="it-IT"/>
          </a:p>
        </p:txBody>
      </p:sp>
    </p:spTree>
    <p:extLst>
      <p:ext uri="{BB962C8B-B14F-4D97-AF65-F5344CB8AC3E}">
        <p14:creationId xmlns:p14="http://schemas.microsoft.com/office/powerpoint/2010/main" val="1474001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39</a:t>
            </a:fld>
            <a:endParaRPr lang="it-IT"/>
          </a:p>
        </p:txBody>
      </p:sp>
    </p:spTree>
    <p:extLst>
      <p:ext uri="{BB962C8B-B14F-4D97-AF65-F5344CB8AC3E}">
        <p14:creationId xmlns:p14="http://schemas.microsoft.com/office/powerpoint/2010/main" val="4084285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4</a:t>
            </a:fld>
            <a:endParaRPr lang="it-IT"/>
          </a:p>
        </p:txBody>
      </p:sp>
    </p:spTree>
    <p:extLst>
      <p:ext uri="{BB962C8B-B14F-4D97-AF65-F5344CB8AC3E}">
        <p14:creationId xmlns:p14="http://schemas.microsoft.com/office/powerpoint/2010/main" val="25152371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003312F-AC4D-48E7-B0EC-983494C16E5B}" type="slidenum">
              <a:rPr lang="it-IT" smtClean="0"/>
              <a:pPr/>
              <a:t>40</a:t>
            </a:fld>
            <a:endParaRPr lang="it-IT"/>
          </a:p>
        </p:txBody>
      </p:sp>
    </p:spTree>
    <p:extLst>
      <p:ext uri="{BB962C8B-B14F-4D97-AF65-F5344CB8AC3E}">
        <p14:creationId xmlns:p14="http://schemas.microsoft.com/office/powerpoint/2010/main" val="2284126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C8AF1-05F2-75F6-4DB5-FC0BA27C88B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A9E0190-29A9-0D9E-12C4-19FF3059709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849793C-2BC2-5A7D-89D7-FAE717AC708C}"/>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F7585E45-3520-D08C-D08F-039859C5F81B}"/>
              </a:ext>
            </a:extLst>
          </p:cNvPr>
          <p:cNvSpPr>
            <a:spLocks noGrp="1"/>
          </p:cNvSpPr>
          <p:nvPr>
            <p:ph type="sldNum" sz="quarter" idx="5"/>
          </p:nvPr>
        </p:nvSpPr>
        <p:spPr/>
        <p:txBody>
          <a:bodyPr/>
          <a:lstStyle/>
          <a:p>
            <a:fld id="{1003312F-AC4D-48E7-B0EC-983494C16E5B}" type="slidenum">
              <a:rPr lang="it-IT" smtClean="0"/>
              <a:pPr/>
              <a:t>5</a:t>
            </a:fld>
            <a:endParaRPr lang="it-IT"/>
          </a:p>
        </p:txBody>
      </p:sp>
    </p:spTree>
    <p:extLst>
      <p:ext uri="{BB962C8B-B14F-4D97-AF65-F5344CB8AC3E}">
        <p14:creationId xmlns:p14="http://schemas.microsoft.com/office/powerpoint/2010/main" val="3264013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FE475-9D32-C06E-7D93-65BE44DF4D8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8BD2199-2B25-802A-25B2-BF06ACB1821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EC397CB-7F92-8DEF-18F9-49A3A773C9D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5AB90A71-2766-0E80-AC05-2C58E3EE8512}"/>
              </a:ext>
            </a:extLst>
          </p:cNvPr>
          <p:cNvSpPr>
            <a:spLocks noGrp="1"/>
          </p:cNvSpPr>
          <p:nvPr>
            <p:ph type="sldNum" sz="quarter" idx="5"/>
          </p:nvPr>
        </p:nvSpPr>
        <p:spPr/>
        <p:txBody>
          <a:bodyPr/>
          <a:lstStyle/>
          <a:p>
            <a:fld id="{1003312F-AC4D-48E7-B0EC-983494C16E5B}" type="slidenum">
              <a:rPr lang="it-IT" smtClean="0"/>
              <a:pPr/>
              <a:t>6</a:t>
            </a:fld>
            <a:endParaRPr lang="it-IT"/>
          </a:p>
        </p:txBody>
      </p:sp>
    </p:spTree>
    <p:extLst>
      <p:ext uri="{BB962C8B-B14F-4D97-AF65-F5344CB8AC3E}">
        <p14:creationId xmlns:p14="http://schemas.microsoft.com/office/powerpoint/2010/main" val="2566542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7D44B-37DB-D747-012D-6F8409E40D6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AAC94D8-1C36-A96B-9D81-15F3DA14C71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7736478-6D51-A088-0083-1A7E2FB05F5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83966E9-3F52-E282-5D26-25B0D804A527}"/>
              </a:ext>
            </a:extLst>
          </p:cNvPr>
          <p:cNvSpPr>
            <a:spLocks noGrp="1"/>
          </p:cNvSpPr>
          <p:nvPr>
            <p:ph type="sldNum" sz="quarter" idx="5"/>
          </p:nvPr>
        </p:nvSpPr>
        <p:spPr/>
        <p:txBody>
          <a:bodyPr/>
          <a:lstStyle/>
          <a:p>
            <a:fld id="{1003312F-AC4D-48E7-B0EC-983494C16E5B}" type="slidenum">
              <a:rPr lang="it-IT" smtClean="0"/>
              <a:pPr/>
              <a:t>7</a:t>
            </a:fld>
            <a:endParaRPr lang="it-IT"/>
          </a:p>
        </p:txBody>
      </p:sp>
    </p:spTree>
    <p:extLst>
      <p:ext uri="{BB962C8B-B14F-4D97-AF65-F5344CB8AC3E}">
        <p14:creationId xmlns:p14="http://schemas.microsoft.com/office/powerpoint/2010/main" val="4040480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7570A-659D-B698-818C-D7B99F7875D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08DF6E7-5A04-4561-E576-7A4F5BDEABD6}"/>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CDBB883-34CD-D013-405F-613FB984D0C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FEEA3542-BCEE-291B-8D87-F2EBDCEE36D0}"/>
              </a:ext>
            </a:extLst>
          </p:cNvPr>
          <p:cNvSpPr>
            <a:spLocks noGrp="1"/>
          </p:cNvSpPr>
          <p:nvPr>
            <p:ph type="sldNum" sz="quarter" idx="5"/>
          </p:nvPr>
        </p:nvSpPr>
        <p:spPr/>
        <p:txBody>
          <a:bodyPr/>
          <a:lstStyle/>
          <a:p>
            <a:fld id="{1003312F-AC4D-48E7-B0EC-983494C16E5B}" type="slidenum">
              <a:rPr lang="it-IT" smtClean="0"/>
              <a:pPr/>
              <a:t>8</a:t>
            </a:fld>
            <a:endParaRPr lang="it-IT"/>
          </a:p>
        </p:txBody>
      </p:sp>
    </p:spTree>
    <p:extLst>
      <p:ext uri="{BB962C8B-B14F-4D97-AF65-F5344CB8AC3E}">
        <p14:creationId xmlns:p14="http://schemas.microsoft.com/office/powerpoint/2010/main" val="2320588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DF719-88F4-51DA-057A-A33CF749FC77}"/>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A2BD3D5-F9E7-F096-7F19-0C07486A2DD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FBBFCCF-B803-3A3F-B454-5384F385234E}"/>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6AF7AFF8-F904-D40D-7EAE-1C893812323B}"/>
              </a:ext>
            </a:extLst>
          </p:cNvPr>
          <p:cNvSpPr>
            <a:spLocks noGrp="1"/>
          </p:cNvSpPr>
          <p:nvPr>
            <p:ph type="sldNum" sz="quarter" idx="5"/>
          </p:nvPr>
        </p:nvSpPr>
        <p:spPr/>
        <p:txBody>
          <a:bodyPr/>
          <a:lstStyle/>
          <a:p>
            <a:fld id="{1003312F-AC4D-48E7-B0EC-983494C16E5B}" type="slidenum">
              <a:rPr lang="it-IT" smtClean="0"/>
              <a:pPr/>
              <a:t>9</a:t>
            </a:fld>
            <a:endParaRPr lang="it-IT"/>
          </a:p>
        </p:txBody>
      </p:sp>
    </p:spTree>
    <p:extLst>
      <p:ext uri="{BB962C8B-B14F-4D97-AF65-F5344CB8AC3E}">
        <p14:creationId xmlns:p14="http://schemas.microsoft.com/office/powerpoint/2010/main" val="1670686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92E1274B-5ACF-45BE-A191-7B77764CC7AF}" type="datetime1">
              <a:rPr lang="it-IT" smtClean="0"/>
              <a:pPr/>
              <a:t>21/05/2026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0AD1741C-3BC8-4547-8EBF-DACDF95D6F98}" type="datetime1">
              <a:rPr lang="it-IT" smtClean="0"/>
              <a:pPr/>
              <a:t>21/05/2026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E31D93B3-9562-4A81-AB9E-90BEEA0FB2A5}" type="datetime1">
              <a:rPr lang="it-IT" smtClean="0"/>
              <a:pPr/>
              <a:t>21/05/2026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72400" cy="1143000"/>
          </a:xfrm>
        </p:spPr>
        <p:txBody>
          <a:bodyPr/>
          <a:lstStyle/>
          <a:p>
            <a:r>
              <a:rPr lang="it-IT"/>
              <a:t>Fare clic per modificare lo stile del titolo</a:t>
            </a:r>
          </a:p>
        </p:txBody>
      </p:sp>
      <p:sp>
        <p:nvSpPr>
          <p:cNvPr id="3" name="Segnaposto data 2"/>
          <p:cNvSpPr>
            <a:spLocks noGrp="1"/>
          </p:cNvSpPr>
          <p:nvPr>
            <p:ph type="dt" sz="half" idx="10"/>
          </p:nvPr>
        </p:nvSpPr>
        <p:spPr>
          <a:xfrm>
            <a:off x="685800" y="6248400"/>
            <a:ext cx="1905000" cy="457200"/>
          </a:xfrm>
          <a:prstGeom prst="rect">
            <a:avLst/>
          </a:prstGeom>
        </p:spPr>
        <p:txBody>
          <a:bodyPr/>
          <a:lstStyle>
            <a:lvl1pPr>
              <a:defRPr/>
            </a:lvl1pPr>
          </a:lstStyle>
          <a:p>
            <a:pPr>
              <a:defRPr/>
            </a:pPr>
            <a:endParaRPr lang="it-IT"/>
          </a:p>
        </p:txBody>
      </p:sp>
      <p:sp>
        <p:nvSpPr>
          <p:cNvPr id="4" name="Segnaposto piè di pagina 3"/>
          <p:cNvSpPr>
            <a:spLocks noGrp="1"/>
          </p:cNvSpPr>
          <p:nvPr>
            <p:ph type="ftr" sz="quarter" idx="11"/>
          </p:nvPr>
        </p:nvSpPr>
        <p:spPr>
          <a:xfrm>
            <a:off x="3124200" y="6248400"/>
            <a:ext cx="2895600" cy="457200"/>
          </a:xfrm>
        </p:spPr>
        <p:txBody>
          <a:bodyPr/>
          <a:lstStyle>
            <a:lvl1pPr>
              <a:defRPr/>
            </a:lvl1pPr>
          </a:lstStyle>
          <a:p>
            <a:pPr>
              <a:defRPr/>
            </a:pPr>
            <a:endParaRPr lang="it-IT"/>
          </a:p>
        </p:txBody>
      </p:sp>
      <p:sp>
        <p:nvSpPr>
          <p:cNvPr id="5" name="Segnaposto numero diapositiva 4"/>
          <p:cNvSpPr>
            <a:spLocks noGrp="1"/>
          </p:cNvSpPr>
          <p:nvPr>
            <p:ph type="sldNum" sz="quarter" idx="12"/>
          </p:nvPr>
        </p:nvSpPr>
        <p:spPr>
          <a:xfrm>
            <a:off x="6553200" y="6248400"/>
            <a:ext cx="1905000" cy="457200"/>
          </a:xfrm>
        </p:spPr>
        <p:txBody>
          <a:bodyPr/>
          <a:lstStyle>
            <a:lvl1pPr>
              <a:defRPr/>
            </a:lvl1pPr>
          </a:lstStyle>
          <a:p>
            <a:fld id="{59D4F174-39F4-4D70-8949-1CFAB148E16E}" type="slidenum">
              <a:rPr lang="it-IT"/>
              <a:pPr/>
              <a:t>‹N›</a:t>
            </a:fld>
            <a:endParaRPr lang="it-IT"/>
          </a:p>
        </p:txBody>
      </p:sp>
    </p:spTree>
    <p:extLst>
      <p:ext uri="{BB962C8B-B14F-4D97-AF65-F5344CB8AC3E}">
        <p14:creationId xmlns:p14="http://schemas.microsoft.com/office/powerpoint/2010/main" val="183296603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E6A074-79BE-80FA-661F-E27596697053}"/>
              </a:ext>
            </a:extLst>
          </p:cNvPr>
          <p:cNvSpPr>
            <a:spLocks noGrp="1"/>
          </p:cNvSpPr>
          <p:nvPr>
            <p:ph type="ctrTitle"/>
          </p:nvPr>
        </p:nvSpPr>
        <p:spPr>
          <a:xfrm>
            <a:off x="1143000" y="1122363"/>
            <a:ext cx="6858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37C9A630-AB6A-5698-C2DB-F8BE71C927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BC2829C5-7329-72E3-E88A-7C923AEEADA4}"/>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5" name="Segnaposto piè di pagina 4">
            <a:extLst>
              <a:ext uri="{FF2B5EF4-FFF2-40B4-BE49-F238E27FC236}">
                <a16:creationId xmlns:a16="http://schemas.microsoft.com/office/drawing/2014/main" id="{C577D82A-F7E2-F89E-1CF3-61E2B29BBA8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52B073A-9286-0479-BE8A-67BD8DBCD317}"/>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3336505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E757D23-37AC-78B7-096C-8A5DB46055F7}"/>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D61FB91-E18F-68B8-38CF-47457712845E}"/>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54DD87C3-7F45-9A61-F957-905AAF69C2D0}"/>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5" name="Segnaposto piè di pagina 4">
            <a:extLst>
              <a:ext uri="{FF2B5EF4-FFF2-40B4-BE49-F238E27FC236}">
                <a16:creationId xmlns:a16="http://schemas.microsoft.com/office/drawing/2014/main" id="{A20679C1-40A3-DA33-9E1B-2E99FA28BCA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1915BD6-B233-A1CF-5B23-F56404D0FCEA}"/>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15204285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802BD3F-3505-D338-1248-1C0AA5C52BFF}"/>
              </a:ext>
            </a:extLst>
          </p:cNvPr>
          <p:cNvSpPr>
            <a:spLocks noGrp="1"/>
          </p:cNvSpPr>
          <p:nvPr>
            <p:ph type="title"/>
          </p:nvPr>
        </p:nvSpPr>
        <p:spPr>
          <a:xfrm>
            <a:off x="623888" y="1709738"/>
            <a:ext cx="78867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04037B05-D2A5-9F82-0B94-2852612BDA41}"/>
              </a:ext>
            </a:extLst>
          </p:cNvPr>
          <p:cNvSpPr>
            <a:spLocks noGrp="1"/>
          </p:cNvSpPr>
          <p:nvPr>
            <p:ph type="body" idx="1"/>
          </p:nvPr>
        </p:nvSpPr>
        <p:spPr>
          <a:xfrm>
            <a:off x="623888" y="4589463"/>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28A7AF40-E6B3-C74B-C007-CA1C5C54ED44}"/>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5" name="Segnaposto piè di pagina 4">
            <a:extLst>
              <a:ext uri="{FF2B5EF4-FFF2-40B4-BE49-F238E27FC236}">
                <a16:creationId xmlns:a16="http://schemas.microsoft.com/office/drawing/2014/main" id="{615A43AC-276D-A13A-BA02-CD913B20E5A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0A635C7-6D12-8DE6-A46A-DBA2358D45D4}"/>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2743996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441195-68D3-50BB-522E-1AF6DC46324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B31D12F-3D7F-7E39-8604-6E0A26037FAC}"/>
              </a:ext>
            </a:extLst>
          </p:cNvPr>
          <p:cNvSpPr>
            <a:spLocks noGrp="1"/>
          </p:cNvSpPr>
          <p:nvPr>
            <p:ph sz="half" idx="1"/>
          </p:nvPr>
        </p:nvSpPr>
        <p:spPr>
          <a:xfrm>
            <a:off x="628650" y="1825625"/>
            <a:ext cx="386715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792CC64D-F3CD-30E4-60F2-BA7F650A8989}"/>
              </a:ext>
            </a:extLst>
          </p:cNvPr>
          <p:cNvSpPr>
            <a:spLocks noGrp="1"/>
          </p:cNvSpPr>
          <p:nvPr>
            <p:ph sz="half" idx="2"/>
          </p:nvPr>
        </p:nvSpPr>
        <p:spPr>
          <a:xfrm>
            <a:off x="4648200" y="1825625"/>
            <a:ext cx="386715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75DA717B-EE12-6D31-E0D0-03E0C6EBD708}"/>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6" name="Segnaposto piè di pagina 5">
            <a:extLst>
              <a:ext uri="{FF2B5EF4-FFF2-40B4-BE49-F238E27FC236}">
                <a16:creationId xmlns:a16="http://schemas.microsoft.com/office/drawing/2014/main" id="{699660C4-C5AB-1C41-1A80-6E0202F19F0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F1A6527-F54F-5827-E8B6-7285A02804BB}"/>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2205478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5CA224-1185-8F4B-D9AA-79AEDAF9CC61}"/>
              </a:ext>
            </a:extLst>
          </p:cNvPr>
          <p:cNvSpPr>
            <a:spLocks noGrp="1"/>
          </p:cNvSpPr>
          <p:nvPr>
            <p:ph type="title"/>
          </p:nvPr>
        </p:nvSpPr>
        <p:spPr>
          <a:xfrm>
            <a:off x="630238" y="365125"/>
            <a:ext cx="78867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75BD5FE-7FD5-D021-FCDE-F8FDFDE39B3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E388B1D7-75D3-5B51-C630-B16D5E23149D}"/>
              </a:ext>
            </a:extLst>
          </p:cNvPr>
          <p:cNvSpPr>
            <a:spLocks noGrp="1"/>
          </p:cNvSpPr>
          <p:nvPr>
            <p:ph sz="half" idx="2"/>
          </p:nvPr>
        </p:nvSpPr>
        <p:spPr>
          <a:xfrm>
            <a:off x="630238" y="2505075"/>
            <a:ext cx="386873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50DBA84A-544F-9A6C-3A3F-7260F77821A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9C26DE34-6875-9E67-E245-18FEA36348CB}"/>
              </a:ext>
            </a:extLst>
          </p:cNvPr>
          <p:cNvSpPr>
            <a:spLocks noGrp="1"/>
          </p:cNvSpPr>
          <p:nvPr>
            <p:ph sz="quarter" idx="4"/>
          </p:nvPr>
        </p:nvSpPr>
        <p:spPr>
          <a:xfrm>
            <a:off x="4629150" y="2505075"/>
            <a:ext cx="38877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A56A0768-AD7C-A22D-D951-16E2C135AA9F}"/>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8" name="Segnaposto piè di pagina 7">
            <a:extLst>
              <a:ext uri="{FF2B5EF4-FFF2-40B4-BE49-F238E27FC236}">
                <a16:creationId xmlns:a16="http://schemas.microsoft.com/office/drawing/2014/main" id="{FCA7A290-8526-4C67-53EE-07524F708A8E}"/>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6B7C904-F345-B496-6683-151726DDF97E}"/>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1430321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64BF10-2D20-7ADC-A259-6B5D68B61971}"/>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740597FD-CC1E-D923-035D-321703D6FC44}"/>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4" name="Segnaposto piè di pagina 3">
            <a:extLst>
              <a:ext uri="{FF2B5EF4-FFF2-40B4-BE49-F238E27FC236}">
                <a16:creationId xmlns:a16="http://schemas.microsoft.com/office/drawing/2014/main" id="{B57D3130-345E-D1BF-841B-326142906E49}"/>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690F6A0-44C3-2B3D-A5BF-9B80C4BE5B98}"/>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2875423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4875DCE-7278-1710-D0AD-D785516D5298}"/>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3" name="Segnaposto piè di pagina 2">
            <a:extLst>
              <a:ext uri="{FF2B5EF4-FFF2-40B4-BE49-F238E27FC236}">
                <a16:creationId xmlns:a16="http://schemas.microsoft.com/office/drawing/2014/main" id="{041912CC-774C-26E4-8A8F-81EBA1AA67D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DE24A1E1-5EDE-25A5-1C8C-D7B61A6BD6DB}"/>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3898919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11D5602B-D424-40D2-A8EE-C928EC3FDF5E}" type="datetime1">
              <a:rPr lang="it-IT" smtClean="0"/>
              <a:pPr/>
              <a:t>21/05/2026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C9E45E-0C38-5D03-F01D-B2A52A63B525}"/>
              </a:ext>
            </a:extLst>
          </p:cNvPr>
          <p:cNvSpPr>
            <a:spLocks noGrp="1"/>
          </p:cNvSpPr>
          <p:nvPr>
            <p:ph type="title"/>
          </p:nvPr>
        </p:nvSpPr>
        <p:spPr>
          <a:xfrm>
            <a:off x="630238" y="457200"/>
            <a:ext cx="2949575"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FE0F82F3-D41F-ED6B-2A0D-0762E515EF5B}"/>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BAB42F34-B394-8F94-2F9D-49ECC6B940F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54DE6E92-8286-65D9-4BA9-361E612B3D8A}"/>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6" name="Segnaposto piè di pagina 5">
            <a:extLst>
              <a:ext uri="{FF2B5EF4-FFF2-40B4-BE49-F238E27FC236}">
                <a16:creationId xmlns:a16="http://schemas.microsoft.com/office/drawing/2014/main" id="{3B5C9602-6CC2-D314-B819-A8F5B26F957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4065DCA-BF65-9F4F-BC41-4E0F2D4D9539}"/>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40368296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1A773D-6E70-7BED-8691-D45465255735}"/>
              </a:ext>
            </a:extLst>
          </p:cNvPr>
          <p:cNvSpPr>
            <a:spLocks noGrp="1"/>
          </p:cNvSpPr>
          <p:nvPr>
            <p:ph type="title"/>
          </p:nvPr>
        </p:nvSpPr>
        <p:spPr>
          <a:xfrm>
            <a:off x="630238" y="457200"/>
            <a:ext cx="2949575"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73590B6A-9BE5-5798-361A-37A9E86F6A0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EE07E423-34B0-735A-C568-EF6054B3D18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51FEA52D-C723-4F19-D9A1-6E4281E2E180}"/>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6" name="Segnaposto piè di pagina 5">
            <a:extLst>
              <a:ext uri="{FF2B5EF4-FFF2-40B4-BE49-F238E27FC236}">
                <a16:creationId xmlns:a16="http://schemas.microsoft.com/office/drawing/2014/main" id="{9E23957F-F2EE-46E0-2DE1-B99CB42F759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8A40007-54DE-3F41-CA98-72E74C403BD0}"/>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6208385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095CBD-2D65-895E-F2C4-7497B22F60A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D7C4981-3F86-622A-386D-597755E24069}"/>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013D721-E3A8-790A-EE2F-D415D1E999EF}"/>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5" name="Segnaposto piè di pagina 4">
            <a:extLst>
              <a:ext uri="{FF2B5EF4-FFF2-40B4-BE49-F238E27FC236}">
                <a16:creationId xmlns:a16="http://schemas.microsoft.com/office/drawing/2014/main" id="{6B86E0EE-718C-FA8D-52C0-63E08AF24F8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4FE7F9A-99E0-1CAF-F7FE-926158C7F84D}"/>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34100764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C66C2C5-86C1-9EF0-43E3-74935694F018}"/>
              </a:ext>
            </a:extLst>
          </p:cNvPr>
          <p:cNvSpPr>
            <a:spLocks noGrp="1"/>
          </p:cNvSpPr>
          <p:nvPr>
            <p:ph type="title" orient="vert"/>
          </p:nvPr>
        </p:nvSpPr>
        <p:spPr>
          <a:xfrm>
            <a:off x="6543675" y="365125"/>
            <a:ext cx="1971675"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1E1A9D17-6E60-8241-3A54-5732D1E191D7}"/>
              </a:ext>
            </a:extLst>
          </p:cNvPr>
          <p:cNvSpPr>
            <a:spLocks noGrp="1"/>
          </p:cNvSpPr>
          <p:nvPr>
            <p:ph type="body" orient="vert" idx="1"/>
          </p:nvPr>
        </p:nvSpPr>
        <p:spPr>
          <a:xfrm>
            <a:off x="628650" y="365125"/>
            <a:ext cx="57626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DBAAF80-6DE3-6954-DA4E-4D9DD3ECFE4E}"/>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5" name="Segnaposto piè di pagina 4">
            <a:extLst>
              <a:ext uri="{FF2B5EF4-FFF2-40B4-BE49-F238E27FC236}">
                <a16:creationId xmlns:a16="http://schemas.microsoft.com/office/drawing/2014/main" id="{04024393-9C9B-39C5-3FE0-0DD85C63033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84969EB-B9D4-6BD9-D425-EB72E7253B71}"/>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42377862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06C039D-8B5B-BF93-0BF8-2F522B5E3776}"/>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D99EEFBA-16DE-168B-0095-25DB664B0E88}"/>
              </a:ext>
            </a:extLst>
          </p:cNvPr>
          <p:cNvSpPr>
            <a:spLocks noGrp="1"/>
          </p:cNvSpPr>
          <p:nvPr>
            <p:ph type="dt" sz="half" idx="10"/>
          </p:nvPr>
        </p:nvSpPr>
        <p:spPr/>
        <p:txBody>
          <a:bodyPr/>
          <a:lstStyle/>
          <a:p>
            <a:fld id="{18CF8AB8-3175-450B-897F-FFFAC59C6776}" type="datetimeFigureOut">
              <a:rPr lang="it-IT" smtClean="0"/>
              <a:t>21/05/2026</a:t>
            </a:fld>
            <a:endParaRPr lang="it-IT"/>
          </a:p>
        </p:txBody>
      </p:sp>
      <p:sp>
        <p:nvSpPr>
          <p:cNvPr id="4" name="Segnaposto piè di pagina 3">
            <a:extLst>
              <a:ext uri="{FF2B5EF4-FFF2-40B4-BE49-F238E27FC236}">
                <a16:creationId xmlns:a16="http://schemas.microsoft.com/office/drawing/2014/main" id="{EF1D05A5-F021-BB50-5C33-E407A2624BCE}"/>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98D00E1E-D89E-576C-6A7C-F2F56C0A8B64}"/>
              </a:ext>
            </a:extLst>
          </p:cNvPr>
          <p:cNvSpPr>
            <a:spLocks noGrp="1"/>
          </p:cNvSpPr>
          <p:nvPr>
            <p:ph type="sldNum" sz="quarter" idx="12"/>
          </p:nvPr>
        </p:nvSpPr>
        <p:spPr/>
        <p:txBody>
          <a:bodyPr/>
          <a:lstStyle/>
          <a:p>
            <a:fld id="{C36B705E-09D3-4C98-BF60-5D6FA269A528}" type="slidenum">
              <a:rPr lang="it-IT" smtClean="0"/>
              <a:t>‹N›</a:t>
            </a:fld>
            <a:endParaRPr lang="it-IT"/>
          </a:p>
        </p:txBody>
      </p:sp>
    </p:spTree>
    <p:extLst>
      <p:ext uri="{BB962C8B-B14F-4D97-AF65-F5344CB8AC3E}">
        <p14:creationId xmlns:p14="http://schemas.microsoft.com/office/powerpoint/2010/main" val="2009157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C222251E-6C0D-41CD-B48F-B8CD093ED677}" type="datetime1">
              <a:rPr lang="it-IT" smtClean="0"/>
              <a:pPr/>
              <a:t>21/05/2026</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a:xfrm>
            <a:off x="457200" y="6356350"/>
            <a:ext cx="2133600" cy="365125"/>
          </a:xfrm>
          <a:prstGeom prst="rect">
            <a:avLst/>
          </a:prstGeom>
        </p:spPr>
        <p:txBody>
          <a:bodyPr/>
          <a:lstStyle/>
          <a:p>
            <a:fld id="{C9EE0FD3-B99E-4296-8F2D-6BFD8B456F12}" type="datetime1">
              <a:rPr lang="it-IT" smtClean="0"/>
              <a:pPr/>
              <a:t>21/05/2026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a:xfrm>
            <a:off x="457200" y="6356350"/>
            <a:ext cx="2133600" cy="365125"/>
          </a:xfrm>
          <a:prstGeom prst="rect">
            <a:avLst/>
          </a:prstGeom>
        </p:spPr>
        <p:txBody>
          <a:bodyPr/>
          <a:lstStyle/>
          <a:p>
            <a:fld id="{BC395623-F500-4A2A-AFEE-53A9E08C390A}" type="datetime1">
              <a:rPr lang="it-IT" smtClean="0"/>
              <a:pPr/>
              <a:t>21/05/2026</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a:xfrm>
            <a:off x="457200" y="6356350"/>
            <a:ext cx="2133600" cy="365125"/>
          </a:xfrm>
          <a:prstGeom prst="rect">
            <a:avLst/>
          </a:prstGeom>
        </p:spPr>
        <p:txBody>
          <a:bodyPr/>
          <a:lstStyle/>
          <a:p>
            <a:fld id="{A0854E22-5AA5-4C6B-816D-262E06A6C24E}" type="datetime1">
              <a:rPr lang="it-IT" smtClean="0"/>
              <a:pPr/>
              <a:t>21/05/2026</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457200" y="6356350"/>
            <a:ext cx="2133600" cy="365125"/>
          </a:xfrm>
          <a:prstGeom prst="rect">
            <a:avLst/>
          </a:prstGeom>
        </p:spPr>
        <p:txBody>
          <a:bodyPr/>
          <a:lstStyle/>
          <a:p>
            <a:fld id="{A00B7C5E-B938-488E-B708-C7423FF8AD80}" type="datetime1">
              <a:rPr lang="it-IT" smtClean="0"/>
              <a:pPr/>
              <a:t>21/05/2026</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a:xfrm>
            <a:off x="457200" y="6356350"/>
            <a:ext cx="2133600" cy="365125"/>
          </a:xfrm>
          <a:prstGeom prst="rect">
            <a:avLst/>
          </a:prstGeom>
        </p:spPr>
        <p:txBody>
          <a:bodyPr/>
          <a:lstStyle/>
          <a:p>
            <a:fld id="{2F2EBDAB-4D58-4675-8C12-A02E2AD10237}" type="datetime1">
              <a:rPr lang="it-IT" smtClean="0"/>
              <a:pPr/>
              <a:t>21/05/2026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a:xfrm>
            <a:off x="457200" y="6356350"/>
            <a:ext cx="2133600" cy="365125"/>
          </a:xfrm>
          <a:prstGeom prst="rect">
            <a:avLst/>
          </a:prstGeom>
        </p:spPr>
        <p:txBody>
          <a:bodyPr/>
          <a:lstStyle/>
          <a:p>
            <a:fld id="{CF3EADDD-E74A-4B67-8070-C3DEEE1D5F4D}" type="datetime1">
              <a:rPr lang="it-IT" smtClean="0"/>
              <a:pPr/>
              <a:t>21/05/2026</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C56A391-3BD0-4B98-9060-C303FD0DC19F}"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56A391-3BD0-4B98-9060-C303FD0DC19F}" type="slidenum">
              <a:rPr lang="it-IT" smtClean="0"/>
              <a:pPr/>
              <a:t>‹N›</a:t>
            </a:fld>
            <a:endParaRPr lang="it-IT"/>
          </a:p>
        </p:txBody>
      </p:sp>
      <p:sp>
        <p:nvSpPr>
          <p:cNvPr id="7" name="CasellaDiTesto 6">
            <a:extLst>
              <a:ext uri="{FF2B5EF4-FFF2-40B4-BE49-F238E27FC236}">
                <a16:creationId xmlns:a16="http://schemas.microsoft.com/office/drawing/2014/main" id="{2BA2FA90-6A0C-F82C-85DE-622972C1D8BC}"/>
              </a:ext>
            </a:extLst>
          </p:cNvPr>
          <p:cNvSpPr txBox="1"/>
          <p:nvPr userDrawn="1">
            <p:extLst>
              <p:ext uri="{1162E1C5-73C7-4A58-AE30-91384D911F3F}">
                <p184:classification xmlns:p184="http://schemas.microsoft.com/office/powerpoint/2018/4/main" val="hdr"/>
              </p:ext>
            </p:extLst>
          </p:nvPr>
        </p:nvSpPr>
        <p:spPr>
          <a:xfrm>
            <a:off x="4375150" y="63500"/>
            <a:ext cx="419100" cy="152400"/>
          </a:xfrm>
          <a:prstGeom prst="rect">
            <a:avLst/>
          </a:prstGeom>
        </p:spPr>
        <p:txBody>
          <a:bodyPr horzOverflow="overflow" lIns="0" tIns="0" rIns="0" bIns="0">
            <a:spAutoFit/>
          </a:bodyPr>
          <a:lstStyle/>
          <a:p>
            <a:pPr algn="l"/>
            <a:r>
              <a:rPr lang="it-IT" sz="1000">
                <a:solidFill>
                  <a:srgbClr val="000000">
                    <a:alpha val="50000"/>
                  </a:srgbClr>
                </a:solidFill>
                <a:latin typeface="Aptos" panose="020B0004020202020204" pitchFamily="34" charset="0"/>
              </a:rPr>
              <a:t>Interno</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F27D0E42-C922-4CEB-5CDF-B0E4D3E67A98}"/>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37F245D-BD4F-F47C-7325-C563E235CB0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A892C24-935D-6484-58A8-D23AB649569D}"/>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8CF8AB8-3175-450B-897F-FFFAC59C6776}" type="datetimeFigureOut">
              <a:rPr lang="it-IT" smtClean="0"/>
              <a:t>21/05/2026</a:t>
            </a:fld>
            <a:endParaRPr lang="it-IT"/>
          </a:p>
        </p:txBody>
      </p:sp>
      <p:sp>
        <p:nvSpPr>
          <p:cNvPr id="5" name="Segnaposto piè di pagina 4">
            <a:extLst>
              <a:ext uri="{FF2B5EF4-FFF2-40B4-BE49-F238E27FC236}">
                <a16:creationId xmlns:a16="http://schemas.microsoft.com/office/drawing/2014/main" id="{3F046C24-81FD-6439-B19D-9B94FE5E7A2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248C68A0-497C-CC33-72C2-370C28A2C9CD}"/>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36B705E-09D3-4C98-BF60-5D6FA269A528}" type="slidenum">
              <a:rPr lang="it-IT" smtClean="0"/>
              <a:t>‹N›</a:t>
            </a:fld>
            <a:endParaRPr lang="it-IT"/>
          </a:p>
        </p:txBody>
      </p:sp>
      <p:sp>
        <p:nvSpPr>
          <p:cNvPr id="8" name="CasellaDiTesto 7">
            <a:extLst>
              <a:ext uri="{FF2B5EF4-FFF2-40B4-BE49-F238E27FC236}">
                <a16:creationId xmlns:a16="http://schemas.microsoft.com/office/drawing/2014/main" id="{D5B6DF97-AADD-22DB-70B1-29049898BD29}"/>
              </a:ext>
            </a:extLst>
          </p:cNvPr>
          <p:cNvSpPr txBox="1"/>
          <p:nvPr userDrawn="1">
            <p:extLst>
              <p:ext uri="{1162E1C5-73C7-4A58-AE30-91384D911F3F}">
                <p184:classification xmlns:p184="http://schemas.microsoft.com/office/powerpoint/2018/4/main" val="hdr"/>
              </p:ext>
            </p:extLst>
          </p:nvPr>
        </p:nvSpPr>
        <p:spPr>
          <a:xfrm>
            <a:off x="4375150" y="63500"/>
            <a:ext cx="419100" cy="152400"/>
          </a:xfrm>
          <a:prstGeom prst="rect">
            <a:avLst/>
          </a:prstGeom>
        </p:spPr>
        <p:txBody>
          <a:bodyPr horzOverflow="overflow" lIns="0" tIns="0" rIns="0" bIns="0">
            <a:spAutoFit/>
          </a:bodyPr>
          <a:lstStyle/>
          <a:p>
            <a:pPr algn="l"/>
            <a:r>
              <a:rPr lang="it-IT" sz="1000">
                <a:solidFill>
                  <a:srgbClr val="000000">
                    <a:alpha val="50000"/>
                  </a:srgbClr>
                </a:solidFill>
                <a:latin typeface="Aptos" panose="020B0004020202020204" pitchFamily="34" charset="0"/>
              </a:rPr>
              <a:t>Interno</a:t>
            </a:r>
          </a:p>
        </p:txBody>
      </p:sp>
    </p:spTree>
    <p:extLst>
      <p:ext uri="{BB962C8B-B14F-4D97-AF65-F5344CB8AC3E}">
        <p14:creationId xmlns:p14="http://schemas.microsoft.com/office/powerpoint/2010/main" val="393330419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2.gif"/><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2.gif"/><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2.gif"/><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2.gif"/><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2.gif"/><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2.gif"/><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gif"/><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2.gif"/><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2.gif"/><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2.gif"/><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normattiva.it/uri-res/N2Ls?urn:nir:stato:decreto.legislativo:2008-04-09;81"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hyperlink" Target="http://www.ording.roma.it/" TargetMode="External"/><Relationship Id="rId7" Type="http://schemas.openxmlformats.org/officeDocument/2006/relationships/diagramLayout" Target="../diagrams/layout1.xm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diagramData" Target="../diagrams/data1.xml"/><Relationship Id="rId5" Type="http://schemas.openxmlformats.org/officeDocument/2006/relationships/image" Target="../media/image2.gif"/><Relationship Id="rId10" Type="http://schemas.microsoft.com/office/2007/relationships/diagramDrawing" Target="../diagrams/drawing1.xml"/><Relationship Id="rId4" Type="http://schemas.openxmlformats.org/officeDocument/2006/relationships/image" Target="../media/image1.png"/><Relationship Id="rId9" Type="http://schemas.openxmlformats.org/officeDocument/2006/relationships/diagramColors" Target="../diagrams/colors1.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ording.roma.it/" TargetMode="Externa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5.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hyperlink" Target="https://www.normattiva.it/uri-res/N2Ls?urn:nir:stato:legge:1997-06-24;196~art18" TargetMode="External"/><Relationship Id="rId5" Type="http://schemas.openxmlformats.org/officeDocument/2006/relationships/image" Target="../media/image2.gif"/><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gif"/><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http://www.ording.roma.it/"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2.gif"/><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4"/>
          <p:cNvSpPr txBox="1">
            <a:spLocks noChangeArrowheads="1"/>
          </p:cNvSpPr>
          <p:nvPr/>
        </p:nvSpPr>
        <p:spPr bwMode="auto">
          <a:xfrm>
            <a:off x="1581714" y="857250"/>
            <a:ext cx="6340612" cy="5517232"/>
          </a:xfrm>
          <a:prstGeom prst="rect">
            <a:avLst/>
          </a:prstGeom>
          <a:noFill/>
          <a:ln w="9525">
            <a:noFill/>
            <a:round/>
            <a:headEnd/>
            <a:tailEnd/>
          </a:ln>
        </p:spPr>
        <p:txBody>
          <a:bodyPr lIns="67500" tIns="33750" rIns="67500" bIns="33750"/>
          <a:lstStyle/>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2400" b="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2400" b="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br>
              <a:rPr lang="it-IT" sz="1600" b="1" dirty="0">
                <a:solidFill>
                  <a:srgbClr val="002060"/>
                </a:solidFill>
                <a:latin typeface="Arial" pitchFamily="34" charset="0"/>
                <a:cs typeface="Arial" pitchFamily="34" charset="0"/>
              </a:rPr>
            </a:b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600" b="1" i="1" dirty="0">
                <a:solidFill>
                  <a:srgbClr val="002060"/>
                </a:solidFill>
                <a:latin typeface="Arial" pitchFamily="34" charset="0"/>
                <a:cs typeface="Arial" pitchFamily="34" charset="0"/>
              </a:rPr>
              <a:t>Incentivi alle funzioni tecniche dello stato previste dal codice degli appalti e differenze con società di diritto privato</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b="1"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600" b="1" i="1" dirty="0">
                <a:solidFill>
                  <a:srgbClr val="002060"/>
                </a:solidFill>
                <a:latin typeface="Arial" pitchFamily="34" charset="0"/>
                <a:cs typeface="Arial" pitchFamily="34" charset="0"/>
              </a:rPr>
              <a:t>Ing. Francesco Bosco </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600" i="1" dirty="0">
                <a:solidFill>
                  <a:srgbClr val="002060"/>
                </a:solidFill>
                <a:latin typeface="Arial" pitchFamily="34" charset="0"/>
                <a:cs typeface="Arial" pitchFamily="34" charset="0"/>
              </a:rPr>
              <a:t>Membro Commissione Ingegneri Dipendenti </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600" i="1" dirty="0">
                <a:solidFill>
                  <a:srgbClr val="002060"/>
                </a:solidFill>
                <a:latin typeface="Arial" pitchFamily="34" charset="0"/>
                <a:cs typeface="Arial" pitchFamily="34" charset="0"/>
              </a:rPr>
              <a:t>Ordine degli Ingegneri della Provincia di Roma</a:t>
            </a: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endParaRPr lang="it-IT" sz="1600" i="1" dirty="0">
              <a:solidFill>
                <a:srgbClr val="002060"/>
              </a:solidFill>
              <a:latin typeface="Arial" pitchFamily="34" charset="0"/>
              <a:cs typeface="Arial" pitchFamily="34" charset="0"/>
            </a:endParaRPr>
          </a:p>
          <a:p>
            <a:pPr algn="ctr" defTabSz="336947">
              <a:lnSpc>
                <a:spcPct val="102000"/>
              </a:lnSpc>
              <a:buClr>
                <a:srgbClr val="000000"/>
              </a:buClr>
              <a:buSzPct val="100000"/>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sz="1200" i="1" dirty="0">
                <a:solidFill>
                  <a:srgbClr val="002060"/>
                </a:solidFill>
                <a:latin typeface="Arial" pitchFamily="34" charset="0"/>
                <a:cs typeface="Arial" pitchFamily="34" charset="0"/>
              </a:rPr>
              <a:t>Roma, 22/05/2026</a:t>
            </a:r>
            <a:endParaRPr lang="en-GB" sz="1200" dirty="0">
              <a:solidFill>
                <a:schemeClr val="accent1">
                  <a:lumMod val="75000"/>
                </a:schemeClr>
              </a:solidFill>
              <a:latin typeface="Impact" pitchFamily="34" charset="0"/>
            </a:endParaRPr>
          </a:p>
        </p:txBody>
      </p:sp>
      <p:cxnSp>
        <p:nvCxnSpPr>
          <p:cNvPr id="17" name="Connettore 1 16"/>
          <p:cNvCxnSpPr/>
          <p:nvPr/>
        </p:nvCxnSpPr>
        <p:spPr>
          <a:xfrm flipH="1">
            <a:off x="1763688" y="2780928"/>
            <a:ext cx="57606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flipH="1">
            <a:off x="1835696" y="3501008"/>
            <a:ext cx="58326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pic>
        <p:nvPicPr>
          <p:cNvPr id="18"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Tree>
    <p:extLst>
      <p:ext uri="{BB962C8B-B14F-4D97-AF65-F5344CB8AC3E}">
        <p14:creationId xmlns:p14="http://schemas.microsoft.com/office/powerpoint/2010/main" val="261771877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96C5A-8F1A-FD13-D94E-41797FB87FB6}"/>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F4F5C61E-5F23-F5CA-BF66-534811A58744}"/>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D929A76C-99F2-EE15-15FF-25D473DA31C6}"/>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8D32D7D8-1295-51D4-FC53-BDC88081A70E}"/>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10</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613DDB03-D36D-12FA-3103-A12E9BA1F3A8}"/>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1CE489F9-9545-08A8-E1BB-C9D6A088804B}"/>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C72A4D6F-3C68-5ED0-EBE2-58F257369A1A}"/>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A8CF5435-F090-8932-B33B-5057083FB62C}"/>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E724325A-D65E-92D4-1762-ECA5CD1E58D7}"/>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86A77E21-063C-A350-33B8-2A68FE0C1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7F5C16D2-9C30-D365-3662-3A0757A7402D}"/>
              </a:ext>
            </a:extLst>
          </p:cNvPr>
          <p:cNvSpPr txBox="1">
            <a:spLocks/>
          </p:cNvSpPr>
          <p:nvPr/>
        </p:nvSpPr>
        <p:spPr>
          <a:xfrm>
            <a:off x="915130" y="-319558"/>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EFA33A9B-0DFE-6092-8FCD-C1100A8C4AC4}"/>
              </a:ext>
            </a:extLst>
          </p:cNvPr>
          <p:cNvSpPr txBox="1"/>
          <p:nvPr/>
        </p:nvSpPr>
        <p:spPr>
          <a:xfrm>
            <a:off x="1100078" y="399702"/>
            <a:ext cx="7128792" cy="2408352"/>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t>
            </a:r>
            <a:r>
              <a:rPr lang="it-IT" sz="1600" b="1" u="sng" dirty="0">
                <a:latin typeface="Segoe UI" panose="020B0502040204020203" pitchFamily="34" charset="0"/>
              </a:rPr>
              <a:t>allegato I.10 </a:t>
            </a:r>
            <a:r>
              <a:rPr lang="it-IT" sz="1600" i="0" dirty="0">
                <a:effectLst/>
                <a:latin typeface="Segoe UI" panose="020B0502040204020203" pitchFamily="34" charset="0"/>
              </a:rPr>
              <a:t>(Nuovo Codice dei Contratti Pubblici)</a:t>
            </a:r>
          </a:p>
          <a:p>
            <a:pPr fontAlgn="t">
              <a:spcBef>
                <a:spcPts val="600"/>
              </a:spcBef>
            </a:pPr>
            <a:r>
              <a:rPr lang="it-IT" sz="1500" dirty="0">
                <a:latin typeface="Segoe UI" panose="020B0502040204020203" pitchFamily="34" charset="0"/>
              </a:rPr>
              <a:t>Allegato I.10 Attività tecniche a carico degli stanziamenti previsti per le singole procedure (Articolo 45, comma 1)</a:t>
            </a:r>
          </a:p>
          <a:p>
            <a:pPr fontAlgn="t">
              <a:spcBef>
                <a:spcPts val="600"/>
              </a:spcBef>
            </a:pPr>
            <a:r>
              <a:rPr lang="it-IT" sz="1500" dirty="0">
                <a:latin typeface="Segoe UI" panose="020B0502040204020203" pitchFamily="34" charset="0"/>
              </a:rPr>
              <a:t>Attività di:</a:t>
            </a:r>
          </a:p>
          <a:p>
            <a:pPr fontAlgn="t">
              <a:lnSpc>
                <a:spcPct val="150000"/>
              </a:lnSpc>
              <a:spcBef>
                <a:spcPts val="600"/>
              </a:spcBef>
            </a:pPr>
            <a:endParaRPr lang="it-IT" sz="1600" dirty="0">
              <a:latin typeface="Segoe UI" panose="020B0502040204020203" pitchFamily="34" charset="0"/>
            </a:endParaRPr>
          </a:p>
        </p:txBody>
      </p:sp>
      <p:graphicFrame>
        <p:nvGraphicFramePr>
          <p:cNvPr id="2" name="Tabella 1">
            <a:extLst>
              <a:ext uri="{FF2B5EF4-FFF2-40B4-BE49-F238E27FC236}">
                <a16:creationId xmlns:a16="http://schemas.microsoft.com/office/drawing/2014/main" id="{76CDD380-E484-B7D2-AB13-7BD724D62C35}"/>
              </a:ext>
            </a:extLst>
          </p:cNvPr>
          <p:cNvGraphicFramePr>
            <a:graphicFrameLocks noGrp="1"/>
          </p:cNvGraphicFramePr>
          <p:nvPr>
            <p:extLst>
              <p:ext uri="{D42A27DB-BD31-4B8C-83A1-F6EECF244321}">
                <p14:modId xmlns:p14="http://schemas.microsoft.com/office/powerpoint/2010/main" val="1297110357"/>
              </p:ext>
            </p:extLst>
          </p:nvPr>
        </p:nvGraphicFramePr>
        <p:xfrm>
          <a:off x="827685" y="2420888"/>
          <a:ext cx="8229600" cy="3656648"/>
        </p:xfrm>
        <a:graphic>
          <a:graphicData uri="http://schemas.openxmlformats.org/drawingml/2006/table">
            <a:tbl>
              <a:tblPr firstRow="1" firstCol="1" bandRow="1">
                <a:tableStyleId>{5C22544A-7EE6-4342-B048-85BDC9FD1C3A}</a:tableStyleId>
              </a:tblPr>
              <a:tblGrid>
                <a:gridCol w="4114800">
                  <a:extLst>
                    <a:ext uri="{9D8B030D-6E8A-4147-A177-3AD203B41FA5}">
                      <a16:colId xmlns:a16="http://schemas.microsoft.com/office/drawing/2014/main" val="341088715"/>
                    </a:ext>
                  </a:extLst>
                </a:gridCol>
                <a:gridCol w="4114800">
                  <a:extLst>
                    <a:ext uri="{9D8B030D-6E8A-4147-A177-3AD203B41FA5}">
                      <a16:colId xmlns:a16="http://schemas.microsoft.com/office/drawing/2014/main" val="308871478"/>
                    </a:ext>
                  </a:extLst>
                </a:gridCol>
              </a:tblGrid>
              <a:tr h="0">
                <a:tc>
                  <a:txBody>
                    <a:bodyPr/>
                    <a:lstStyle/>
                    <a:p>
                      <a:pPr>
                        <a:lnSpc>
                          <a:spcPct val="115000"/>
                        </a:lnSpc>
                        <a:spcAft>
                          <a:spcPts val="800"/>
                        </a:spcAft>
                        <a:buNone/>
                      </a:pPr>
                      <a:r>
                        <a:rPr lang="it-IT" sz="1200" kern="100" dirty="0">
                          <a:effectLst/>
                        </a:rPr>
                        <a:t>- programmazione della spesa per investimenti;</a:t>
                      </a:r>
                    </a:p>
                    <a:p>
                      <a:pPr>
                        <a:lnSpc>
                          <a:spcPct val="115000"/>
                        </a:lnSpc>
                        <a:spcAft>
                          <a:spcPts val="800"/>
                        </a:spcAft>
                        <a:buNone/>
                      </a:pPr>
                      <a:r>
                        <a:rPr lang="it-IT" sz="1200" kern="100" dirty="0">
                          <a:effectLst/>
                        </a:rPr>
                        <a:t>- responsabile unico del progetto;</a:t>
                      </a:r>
                    </a:p>
                    <a:p>
                      <a:pPr>
                        <a:lnSpc>
                          <a:spcPct val="115000"/>
                        </a:lnSpc>
                        <a:spcAft>
                          <a:spcPts val="800"/>
                        </a:spcAft>
                        <a:buNone/>
                      </a:pPr>
                      <a:r>
                        <a:rPr lang="it-IT" sz="1200" kern="100" dirty="0">
                          <a:effectLst/>
                        </a:rPr>
                        <a:t>- collaborazione all'attività del responsabile unico del progetto (responsabili e addetti alla gestione tecnico-amministrativa dell'intervento)</a:t>
                      </a:r>
                    </a:p>
                    <a:p>
                      <a:pPr>
                        <a:lnSpc>
                          <a:spcPct val="115000"/>
                        </a:lnSpc>
                        <a:spcAft>
                          <a:spcPts val="800"/>
                        </a:spcAft>
                        <a:buNone/>
                      </a:pPr>
                      <a:r>
                        <a:rPr lang="it-IT" sz="1200" kern="100" dirty="0">
                          <a:effectLst/>
                        </a:rPr>
                        <a:t>- redazione del documento di fattibilità delle alternative progettuali;</a:t>
                      </a:r>
                    </a:p>
                    <a:p>
                      <a:pPr>
                        <a:lnSpc>
                          <a:spcPct val="115000"/>
                        </a:lnSpc>
                        <a:spcAft>
                          <a:spcPts val="800"/>
                        </a:spcAft>
                        <a:buNone/>
                      </a:pPr>
                      <a:r>
                        <a:rPr lang="it-IT" sz="1200" kern="100" dirty="0">
                          <a:effectLst/>
                        </a:rPr>
                        <a:t>- redazione del progetto di fattibilità tecnica ed economica;</a:t>
                      </a:r>
                    </a:p>
                    <a:p>
                      <a:pPr>
                        <a:lnSpc>
                          <a:spcPct val="115000"/>
                        </a:lnSpc>
                        <a:spcAft>
                          <a:spcPts val="800"/>
                        </a:spcAft>
                        <a:buNone/>
                      </a:pPr>
                      <a:r>
                        <a:rPr lang="it-IT" sz="1200" kern="100" dirty="0">
                          <a:effectLst/>
                        </a:rPr>
                        <a:t>- redazione del progetto esecutivo;</a:t>
                      </a:r>
                    </a:p>
                    <a:p>
                      <a:pPr>
                        <a:lnSpc>
                          <a:spcPct val="115000"/>
                        </a:lnSpc>
                        <a:spcAft>
                          <a:spcPts val="800"/>
                        </a:spcAft>
                        <a:buNone/>
                      </a:pPr>
                      <a:r>
                        <a:rPr lang="it-IT" sz="1200" kern="100" dirty="0">
                          <a:effectLst/>
                        </a:rPr>
                        <a:t>- coordinamento per la sicurezza in fase di progettazione;</a:t>
                      </a:r>
                    </a:p>
                    <a:p>
                      <a:pPr>
                        <a:lnSpc>
                          <a:spcPct val="115000"/>
                        </a:lnSpc>
                        <a:spcAft>
                          <a:spcPts val="800"/>
                        </a:spcAft>
                        <a:buNone/>
                      </a:pPr>
                      <a:r>
                        <a:rPr lang="it-IT" sz="1200" kern="100" dirty="0">
                          <a:effectLst/>
                        </a:rPr>
                        <a:t>- verifica del progetto ai fini della sua validazione;</a:t>
                      </a:r>
                    </a:p>
                    <a:p>
                      <a:pPr>
                        <a:lnSpc>
                          <a:spcPct val="115000"/>
                        </a:lnSpc>
                        <a:spcAft>
                          <a:spcPts val="800"/>
                        </a:spcAft>
                        <a:buNone/>
                      </a:pPr>
                      <a:r>
                        <a:rPr lang="it-IT" sz="1200" kern="100" dirty="0">
                          <a:effectLst/>
                        </a:rPr>
                        <a:t>- predisposizione dei documenti di gara;</a:t>
                      </a:r>
                    </a:p>
                    <a:p>
                      <a:pPr>
                        <a:lnSpc>
                          <a:spcPct val="115000"/>
                        </a:lnSpc>
                        <a:spcAft>
                          <a:spcPts val="800"/>
                        </a:spcAft>
                        <a:buNone/>
                      </a:pPr>
                      <a:r>
                        <a:rPr lang="it-IT" sz="1200" kern="100" dirty="0">
                          <a:effectLst/>
                        </a:rPr>
                        <a:t>- direzione dei lavori;</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15000"/>
                        </a:lnSpc>
                        <a:spcAft>
                          <a:spcPts val="800"/>
                        </a:spcAft>
                        <a:buNone/>
                      </a:pPr>
                      <a:r>
                        <a:rPr lang="it-IT" sz="1200" kern="100" dirty="0">
                          <a:effectLst/>
                        </a:rPr>
                        <a:t>- ufficio di direzione dei lavori (direttore/i operativo/i, ispettore/i di cantiere);</a:t>
                      </a:r>
                    </a:p>
                    <a:p>
                      <a:pPr>
                        <a:lnSpc>
                          <a:spcPct val="115000"/>
                        </a:lnSpc>
                        <a:spcAft>
                          <a:spcPts val="800"/>
                        </a:spcAft>
                        <a:buNone/>
                      </a:pPr>
                      <a:r>
                        <a:rPr lang="it-IT" sz="1200" kern="100" dirty="0">
                          <a:effectLst/>
                        </a:rPr>
                        <a:t>- coordinamento per la sicurezza in fase di esecuzione;</a:t>
                      </a:r>
                    </a:p>
                    <a:p>
                      <a:pPr>
                        <a:lnSpc>
                          <a:spcPct val="115000"/>
                        </a:lnSpc>
                        <a:spcAft>
                          <a:spcPts val="800"/>
                        </a:spcAft>
                        <a:buNone/>
                      </a:pPr>
                      <a:r>
                        <a:rPr lang="it-IT" sz="1200" kern="100" dirty="0">
                          <a:effectLst/>
                        </a:rPr>
                        <a:t>- direzione dell'esecuzione;</a:t>
                      </a:r>
                    </a:p>
                    <a:p>
                      <a:pPr>
                        <a:lnSpc>
                          <a:spcPct val="115000"/>
                        </a:lnSpc>
                        <a:spcAft>
                          <a:spcPts val="800"/>
                        </a:spcAft>
                        <a:buNone/>
                      </a:pPr>
                      <a:r>
                        <a:rPr lang="it-IT" sz="1200" kern="100" dirty="0">
                          <a:effectLst/>
                        </a:rPr>
                        <a:t>- collaboratori del direttore dell'esecuzione</a:t>
                      </a:r>
                    </a:p>
                    <a:p>
                      <a:pPr>
                        <a:lnSpc>
                          <a:spcPct val="115000"/>
                        </a:lnSpc>
                        <a:spcAft>
                          <a:spcPts val="800"/>
                        </a:spcAft>
                        <a:buNone/>
                      </a:pPr>
                      <a:r>
                        <a:rPr lang="it-IT" sz="1200" kern="100" dirty="0">
                          <a:effectLst/>
                        </a:rPr>
                        <a:t>- coordinamento della sicurezza in fase di esecuzione;</a:t>
                      </a:r>
                    </a:p>
                    <a:p>
                      <a:pPr>
                        <a:lnSpc>
                          <a:spcPct val="115000"/>
                        </a:lnSpc>
                        <a:spcAft>
                          <a:spcPts val="800"/>
                        </a:spcAft>
                        <a:buNone/>
                      </a:pPr>
                      <a:r>
                        <a:rPr lang="it-IT" sz="1200" kern="100" dirty="0">
                          <a:effectLst/>
                        </a:rPr>
                        <a:t>- collaudo tecnico-amministrativo;</a:t>
                      </a:r>
                    </a:p>
                    <a:p>
                      <a:pPr>
                        <a:lnSpc>
                          <a:spcPct val="115000"/>
                        </a:lnSpc>
                        <a:spcAft>
                          <a:spcPts val="800"/>
                        </a:spcAft>
                        <a:buNone/>
                      </a:pPr>
                      <a:r>
                        <a:rPr lang="it-IT" sz="1200" kern="100" dirty="0">
                          <a:effectLst/>
                        </a:rPr>
                        <a:t>- regolare esecuzione;</a:t>
                      </a:r>
                    </a:p>
                    <a:p>
                      <a:pPr>
                        <a:lnSpc>
                          <a:spcPct val="115000"/>
                        </a:lnSpc>
                        <a:spcAft>
                          <a:spcPts val="800"/>
                        </a:spcAft>
                        <a:buNone/>
                      </a:pPr>
                      <a:r>
                        <a:rPr lang="it-IT" sz="1200" kern="100" dirty="0">
                          <a:effectLst/>
                        </a:rPr>
                        <a:t>- verifica di conformità;</a:t>
                      </a:r>
                    </a:p>
                    <a:p>
                      <a:pPr>
                        <a:lnSpc>
                          <a:spcPct val="115000"/>
                        </a:lnSpc>
                        <a:spcAft>
                          <a:spcPts val="800"/>
                        </a:spcAft>
                        <a:buNone/>
                      </a:pPr>
                      <a:r>
                        <a:rPr lang="it-IT" sz="1200" kern="100" dirty="0">
                          <a:effectLst/>
                        </a:rPr>
                        <a:t>- collaudo statico (ove necessario).</a:t>
                      </a:r>
                    </a:p>
                    <a:p>
                      <a:pPr>
                        <a:lnSpc>
                          <a:spcPct val="115000"/>
                        </a:lnSpc>
                        <a:spcAft>
                          <a:spcPts val="800"/>
                        </a:spcAft>
                        <a:buNone/>
                      </a:pPr>
                      <a:r>
                        <a:rPr lang="it-IT" sz="1200" kern="100" dirty="0">
                          <a:effectLst/>
                        </a:rPr>
                        <a:t>((- coordinamento dei flussi informativi.))</a:t>
                      </a:r>
                      <a:endParaRPr lang="it-IT"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688179535"/>
                  </a:ext>
                </a:extLst>
              </a:tr>
            </a:tbl>
          </a:graphicData>
        </a:graphic>
      </p:graphicFrame>
    </p:spTree>
    <p:extLst>
      <p:ext uri="{BB962C8B-B14F-4D97-AF65-F5344CB8AC3E}">
        <p14:creationId xmlns:p14="http://schemas.microsoft.com/office/powerpoint/2010/main" val="1453351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74FB0-E017-CEC8-706B-B0F68289B5E8}"/>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2C3B0D7F-21E1-CD6C-E6FE-0F5E6DB9E4DA}"/>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081D5176-02D4-5B66-F1DA-BD86C0B2CE0E}"/>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DE70E249-DDE8-B0FF-98FD-66E24D4F8008}"/>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11</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4AEECBF0-D5F6-2CF6-6DDD-E5E91D355882}"/>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1383695E-2C3B-EB29-8655-B3B5CC7FED63}"/>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B53CF9A8-92EC-D401-7834-B4812E4CE5F3}"/>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C80695B9-D700-5B06-9652-7ECEFC3D494D}"/>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675D1497-DE93-73B5-A939-357C77C6FF42}"/>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A1BB0F80-958A-7C1B-00E2-7BC2763C4D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69C07200-76D8-F513-27E1-70C053709CF0}"/>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803942F4-408C-B640-00F6-F68E36265E8D}"/>
              </a:ext>
            </a:extLst>
          </p:cNvPr>
          <p:cNvSpPr txBox="1"/>
          <p:nvPr/>
        </p:nvSpPr>
        <p:spPr>
          <a:xfrm>
            <a:off x="1115616" y="764704"/>
            <a:ext cx="7128792" cy="5255285"/>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art. </a:t>
            </a:r>
            <a:r>
              <a:rPr lang="it-IT" sz="1600" b="1" dirty="0">
                <a:latin typeface="Segoe UI" panose="020B0502040204020203" pitchFamily="34" charset="0"/>
              </a:rPr>
              <a:t>45 </a:t>
            </a:r>
            <a:r>
              <a:rPr lang="it-IT" sz="1600" i="0" dirty="0">
                <a:effectLst/>
                <a:latin typeface="Segoe UI" panose="020B0502040204020203" pitchFamily="34" charset="0"/>
              </a:rPr>
              <a:t>(Nuovo Codice dei Contratti Pubblici)</a:t>
            </a:r>
          </a:p>
          <a:p>
            <a:pPr fontAlgn="t">
              <a:lnSpc>
                <a:spcPct val="150000"/>
              </a:lnSpc>
              <a:spcBef>
                <a:spcPts val="600"/>
              </a:spcBef>
            </a:pPr>
            <a:r>
              <a:rPr lang="it-IT" sz="1600" dirty="0">
                <a:latin typeface="Segoe UI" panose="020B0502040204020203" pitchFamily="34" charset="0"/>
              </a:rPr>
              <a:t>2. Le stazioni appaltanti e gli enti concedenti destinano risorse finanziarie per le funzioni tecniche svolte ((dal proprio personale)) specificate nell'allegato I.10 e per le finalità indicate al comma 5, a valere sugli stanziamenti di cui al comma 1, in misura non superiore al </a:t>
            </a:r>
            <a:r>
              <a:rPr lang="it-IT" sz="1600" b="1" dirty="0">
                <a:latin typeface="Segoe UI" panose="020B0502040204020203" pitchFamily="34" charset="0"/>
              </a:rPr>
              <a:t>2 per cento </a:t>
            </a:r>
            <a:r>
              <a:rPr lang="it-IT" sz="1600" dirty="0">
                <a:latin typeface="Segoe UI" panose="020B0502040204020203" pitchFamily="34" charset="0"/>
              </a:rPr>
              <a:t>dell'importo dei lavori, dei servizi e delle forniture, posto a base delle procedure di affidamento. Il presente comma si applica anche agli appalti relativi a servizi o forniture nel caso in cui è nominato il direttore dell'esecuzione. È fatta salva, ai fini dell'esclusione dall'obbligo di destinazione delle risorse di cui al presente comma, la facoltà delle stazioni appaltanti e degli enti concedenti di prevedere una modalità diversa di retribuzione delle funzioni tecniche svolte ((dal proprio personale)).</a:t>
            </a:r>
          </a:p>
        </p:txBody>
      </p:sp>
    </p:spTree>
    <p:extLst>
      <p:ext uri="{BB962C8B-B14F-4D97-AF65-F5344CB8AC3E}">
        <p14:creationId xmlns:p14="http://schemas.microsoft.com/office/powerpoint/2010/main" val="340512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1E203-3626-E9DD-D12D-2C8588040B8D}"/>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DBB2DDC7-52D1-5D5F-82A9-008F3DA9EB5B}"/>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3C4E630F-0571-87D2-E497-CB118F35F173}"/>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2EAA9428-40D0-7F50-7EFC-74F30394C177}"/>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12</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F37AF66C-EF87-E99C-7C3B-6DB417EBC2F5}"/>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B96468D9-A154-EF0E-7206-15473AF85C11}"/>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CA5AA802-E616-F3DF-0144-3C27DE7D9E9E}"/>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36CDF897-C487-FB59-3B82-BED80B61C525}"/>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1C158B71-1010-560D-0753-D30365F61D75}"/>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AA4AC0EF-3973-9794-0D69-F5091619BE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82724695-0771-3308-9158-41E437D48FE7}"/>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FC5E9C33-76AD-384C-99B9-55AAB534431F}"/>
              </a:ext>
            </a:extLst>
          </p:cNvPr>
          <p:cNvSpPr txBox="1"/>
          <p:nvPr/>
        </p:nvSpPr>
        <p:spPr>
          <a:xfrm>
            <a:off x="1115616" y="764704"/>
            <a:ext cx="7128792" cy="4885953"/>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art. </a:t>
            </a:r>
            <a:r>
              <a:rPr lang="it-IT" sz="1600" b="1" dirty="0">
                <a:latin typeface="Segoe UI" panose="020B0502040204020203" pitchFamily="34" charset="0"/>
              </a:rPr>
              <a:t>45 </a:t>
            </a:r>
            <a:r>
              <a:rPr lang="it-IT" sz="1600" i="0" dirty="0">
                <a:effectLst/>
                <a:latin typeface="Segoe UI" panose="020B0502040204020203" pitchFamily="34" charset="0"/>
              </a:rPr>
              <a:t>(Nuovo Codice dei Contratti Pubblici)</a:t>
            </a:r>
          </a:p>
          <a:p>
            <a:pPr fontAlgn="t">
              <a:lnSpc>
                <a:spcPct val="150000"/>
              </a:lnSpc>
              <a:spcBef>
                <a:spcPts val="600"/>
              </a:spcBef>
            </a:pPr>
            <a:r>
              <a:rPr lang="it-IT" sz="1600" dirty="0">
                <a:latin typeface="Segoe UI" panose="020B0502040204020203" pitchFamily="34" charset="0"/>
              </a:rPr>
              <a:t>3. </a:t>
            </a:r>
            <a:r>
              <a:rPr lang="it-IT" sz="1600" b="1" dirty="0">
                <a:latin typeface="Segoe UI" panose="020B0502040204020203" pitchFamily="34" charset="0"/>
              </a:rPr>
              <a:t>L'80 per cento delle risorse </a:t>
            </a:r>
            <a:r>
              <a:rPr lang="it-IT" sz="1600" dirty="0">
                <a:latin typeface="Segoe UI" panose="020B0502040204020203" pitchFamily="34" charset="0"/>
              </a:rPr>
              <a:t>di cui al comma 2, è ripartito, per ogni opera, lavoro, servizio e fornitura, tra il </a:t>
            </a:r>
            <a:r>
              <a:rPr lang="it-IT" sz="1600" u="sng" dirty="0">
                <a:latin typeface="Segoe UI" panose="020B0502040204020203" pitchFamily="34" charset="0"/>
              </a:rPr>
              <a:t>RUP e i soggetti che svolgono le funzioni tecniche </a:t>
            </a:r>
            <a:r>
              <a:rPr lang="it-IT" sz="1600" dirty="0">
                <a:latin typeface="Segoe UI" panose="020B0502040204020203" pitchFamily="34" charset="0"/>
              </a:rPr>
              <a:t>indicate al comma 2, nonché tra i loro collaboratori. Gli importi sono comprensivi anche degli oneri previdenziali e assistenziali a carico dell'amministrazione. I criteri del relativo riparto, nonché quelli di corrispondente riduzione delle risorse finanziarie connesse alla singola opera o lavoro, a fronte di eventuali incrementi ingiustificati dei tempi o dei costi previsti dal quadro economico del progetto esecutivo, sono stabiliti dalle stazioni appaltanti e dagli enti concedenti, secondo i rispettivi ordinamenti, entro trenta giorni dalla data di entrata in vigore del codice.</a:t>
            </a:r>
          </a:p>
        </p:txBody>
      </p:sp>
    </p:spTree>
    <p:extLst>
      <p:ext uri="{BB962C8B-B14F-4D97-AF65-F5344CB8AC3E}">
        <p14:creationId xmlns:p14="http://schemas.microsoft.com/office/powerpoint/2010/main" val="1607883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E88E6-5A8D-4675-87E3-84A42E7E03C8}"/>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670D8AAB-4512-DDA8-EDAB-CB1FE6F337A8}"/>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52045990-0D9D-CE3A-BDAF-20414968EFC2}"/>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3DFF569A-0F0F-F23A-E0E1-05949670DE77}"/>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13</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67B30CF3-FE38-3674-F4B6-B38766DB6FA8}"/>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1B0D14E1-B1B9-F1B0-C6E0-A071C26E209E}"/>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989DFB5D-1084-009D-19A4-54F45E43FE0B}"/>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66E7F7C7-ABD6-EC28-165C-9C791C584557}"/>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E808D947-98FE-4716-D7F4-05FF4F7A7754}"/>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6617B372-3DB2-DC49-E972-8EDA49B5D6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1688671C-39D8-D740-23F4-54227E54556B}"/>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0DE4513A-B5EB-F27F-605E-7815FC5AF86D}"/>
              </a:ext>
            </a:extLst>
          </p:cNvPr>
          <p:cNvSpPr txBox="1"/>
          <p:nvPr/>
        </p:nvSpPr>
        <p:spPr>
          <a:xfrm>
            <a:off x="959680" y="740335"/>
            <a:ext cx="8064896" cy="5024452"/>
          </a:xfrm>
          <a:prstGeom prst="rect">
            <a:avLst/>
          </a:prstGeom>
          <a:noFill/>
        </p:spPr>
        <p:txBody>
          <a:bodyPr wrap="square">
            <a:spAutoFit/>
          </a:bodyPr>
          <a:lstStyle/>
          <a:p>
            <a:pPr algn="ctr" fontAlgn="t">
              <a:lnSpc>
                <a:spcPts val="1500"/>
              </a:lnSpc>
              <a:buNone/>
            </a:pPr>
            <a:endParaRPr lang="it-IT" sz="1400" b="0" i="0" dirty="0">
              <a:effectLst/>
              <a:latin typeface="+mj-lt"/>
            </a:endParaRPr>
          </a:p>
          <a:p>
            <a:pPr algn="ctr" fontAlgn="t">
              <a:lnSpc>
                <a:spcPts val="1500"/>
              </a:lnSpc>
              <a:buNone/>
            </a:pPr>
            <a:r>
              <a:rPr lang="it-IT" sz="1400" b="1" dirty="0">
                <a:latin typeface="Segoe UI" panose="020B0502040204020203" pitchFamily="34" charset="0"/>
              </a:rPr>
              <a:t>…al </a:t>
            </a:r>
            <a:r>
              <a:rPr lang="it-IT" sz="1400" b="1" dirty="0" err="1">
                <a:latin typeface="Segoe UI" panose="020B0502040204020203" pitchFamily="34" charset="0"/>
              </a:rPr>
              <a:t>D.Lgs.</a:t>
            </a:r>
            <a:r>
              <a:rPr lang="it-IT" sz="1400" b="1" dirty="0">
                <a:latin typeface="Segoe UI" panose="020B0502040204020203" pitchFamily="34" charset="0"/>
              </a:rPr>
              <a:t> 36/2023 </a:t>
            </a:r>
            <a:endParaRPr lang="it-IT" sz="1400" b="0" i="0" dirty="0">
              <a:effectLst/>
              <a:latin typeface="+mj-lt"/>
            </a:endParaRPr>
          </a:p>
          <a:p>
            <a:pPr marL="285750" indent="-285750" fontAlgn="t">
              <a:lnSpc>
                <a:spcPts val="1500"/>
              </a:lnSpc>
              <a:buFont typeface="Arial" panose="020B0604020202020204" pitchFamily="34" charset="0"/>
              <a:buChar char="•"/>
            </a:pPr>
            <a:endParaRPr lang="it-IT" sz="14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400" b="1" i="0" dirty="0" err="1">
                <a:effectLst/>
                <a:latin typeface="Segoe UI" panose="020B0502040204020203" pitchFamily="34" charset="0"/>
              </a:rPr>
              <a:t>D.Lgs</a:t>
            </a:r>
            <a:r>
              <a:rPr lang="it-IT" sz="1400" b="1" dirty="0" err="1">
                <a:latin typeface="Segoe UI" panose="020B0502040204020203" pitchFamily="34" charset="0"/>
              </a:rPr>
              <a:t>.</a:t>
            </a:r>
            <a:r>
              <a:rPr lang="it-IT" sz="1400" b="1" dirty="0">
                <a:latin typeface="Segoe UI" panose="020B0502040204020203" pitchFamily="34" charset="0"/>
              </a:rPr>
              <a:t> 36/</a:t>
            </a:r>
            <a:r>
              <a:rPr lang="it-IT" sz="1400" b="1" i="0" dirty="0">
                <a:effectLst/>
                <a:latin typeface="Segoe UI" panose="020B0502040204020203" pitchFamily="34" charset="0"/>
              </a:rPr>
              <a:t>2023 → art. </a:t>
            </a:r>
            <a:r>
              <a:rPr lang="it-IT" sz="1400" b="1" dirty="0">
                <a:latin typeface="Segoe UI" panose="020B0502040204020203" pitchFamily="34" charset="0"/>
              </a:rPr>
              <a:t>45 </a:t>
            </a:r>
            <a:r>
              <a:rPr lang="it-IT" sz="1400" i="0" dirty="0">
                <a:effectLst/>
                <a:latin typeface="Segoe UI" panose="020B0502040204020203" pitchFamily="34" charset="0"/>
              </a:rPr>
              <a:t>(Nuovo Codice dei Contratti Pubblici)</a:t>
            </a:r>
          </a:p>
          <a:p>
            <a:pPr fontAlgn="t">
              <a:lnSpc>
                <a:spcPct val="150000"/>
              </a:lnSpc>
              <a:spcBef>
                <a:spcPts val="600"/>
              </a:spcBef>
            </a:pPr>
            <a:r>
              <a:rPr lang="it-IT" sz="1400" dirty="0">
                <a:latin typeface="Segoe UI" panose="020B0502040204020203" pitchFamily="34" charset="0"/>
              </a:rPr>
              <a:t>4. ((L'incentivo di cui al comma 3 è corrisposto dal responsabile di servizio preposto alla struttura competente o da altro dirigente incaricato dalla singola amministrazione, sentito il RUP, che accerta e attesta le specifiche funzioni tecniche svolte dal destinatario dell'incentivo di cui al comma 2. </a:t>
            </a:r>
            <a:r>
              <a:rPr lang="it-IT" sz="1400" u="sng" dirty="0">
                <a:latin typeface="Segoe UI" panose="020B0502040204020203" pitchFamily="34" charset="0"/>
              </a:rPr>
              <a:t>L'incentivo complessivamente maturato </a:t>
            </a:r>
            <a:r>
              <a:rPr lang="it-IT" sz="1400" dirty="0">
                <a:latin typeface="Segoe UI" panose="020B0502040204020203" pitchFamily="34" charset="0"/>
              </a:rPr>
              <a:t>da ciascuna unità di personale nel corso dell'anno di competenza, anche per attività svolte per conto di altre amministrazioni, </a:t>
            </a:r>
            <a:r>
              <a:rPr lang="it-IT" sz="1400" u="sng" dirty="0">
                <a:latin typeface="Segoe UI" panose="020B0502040204020203" pitchFamily="34" charset="0"/>
              </a:rPr>
              <a:t>non può superare il trattamento economico complessivo annuo lordo percepito dalla medesima unità di personale</a:t>
            </a:r>
            <a:r>
              <a:rPr lang="it-IT" sz="1400" dirty="0">
                <a:latin typeface="Segoe UI" panose="020B0502040204020203" pitchFamily="34" charset="0"/>
              </a:rPr>
              <a:t>.. </a:t>
            </a:r>
            <a:r>
              <a:rPr lang="it-IT" sz="1400" b="1" dirty="0">
                <a:latin typeface="Segoe UI" panose="020B0502040204020203" pitchFamily="34" charset="0"/>
              </a:rPr>
              <a:t>L'incentivo eccedente</a:t>
            </a:r>
            <a:r>
              <a:rPr lang="it-IT" sz="1400" dirty="0">
                <a:latin typeface="Segoe UI" panose="020B0502040204020203" pitchFamily="34" charset="0"/>
              </a:rPr>
              <a:t>, non corrisposto, </a:t>
            </a:r>
            <a:r>
              <a:rPr lang="it-IT" sz="1400" u="sng" dirty="0">
                <a:latin typeface="Segoe UI" panose="020B0502040204020203" pitchFamily="34" charset="0"/>
              </a:rPr>
              <a:t>incrementa le risorse di cui al comma </a:t>
            </a:r>
            <a:r>
              <a:rPr lang="it-IT" sz="1400" dirty="0">
                <a:latin typeface="Segoe UI" panose="020B0502040204020203" pitchFamily="34" charset="0"/>
              </a:rPr>
              <a:t>5. Per le amministrazioni che adottano i metodi e gli strumenti di gestione informativa digitale delle costruzioni di cui all'articolo 43 il limite di cui al secondo periodo è aumentato del 15 per cento. Incrementa altresì le risorse di cui al comma 5 la parte di incentivo che corrisponde a prestazioni non svolte dal proprio personale, perché affidate a personale esterno all'amministrazione medesima oppure perché prive dell'attestazione del dirigente o del responsabile di servizio.))</a:t>
            </a:r>
          </a:p>
        </p:txBody>
      </p:sp>
    </p:spTree>
    <p:extLst>
      <p:ext uri="{BB962C8B-B14F-4D97-AF65-F5344CB8AC3E}">
        <p14:creationId xmlns:p14="http://schemas.microsoft.com/office/powerpoint/2010/main" val="2811802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0AB05-EEB2-ACC7-B88E-A43DB31F3FAF}"/>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1B11D9E1-D972-C669-3D41-A28259BC365A}"/>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5A102787-A8C4-0638-EE5B-F2F5B184C2B0}"/>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94FB6719-F08A-58BE-FAC6-89832E96ADAB}"/>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14</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C32EFFB7-7125-9719-CD35-D0651FC9AF9B}"/>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ECA2EC37-5083-1DD9-A5F4-E4734EE377EF}"/>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A54D2DA3-9E7E-183D-2BF9-C3E9D20648CE}"/>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2F3E1676-A262-6685-00E5-E75E09E05252}"/>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DE2054CC-CACD-FFC0-A8F9-1C66ED446F52}"/>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39534B4-B029-574A-F32B-EBBCB9A4EB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0CE4E08C-4296-53DD-6922-E79F152E33B4}"/>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5425D857-93F8-3D84-CA94-7D1EA4D8CFA4}"/>
              </a:ext>
            </a:extLst>
          </p:cNvPr>
          <p:cNvSpPr txBox="1"/>
          <p:nvPr/>
        </p:nvSpPr>
        <p:spPr>
          <a:xfrm>
            <a:off x="1115616" y="764704"/>
            <a:ext cx="7128792" cy="3408625"/>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art. </a:t>
            </a:r>
            <a:r>
              <a:rPr lang="it-IT" sz="1600" b="1" dirty="0">
                <a:latin typeface="Segoe UI" panose="020B0502040204020203" pitchFamily="34" charset="0"/>
              </a:rPr>
              <a:t>45 </a:t>
            </a:r>
            <a:r>
              <a:rPr lang="it-IT" sz="1600" i="0" dirty="0">
                <a:effectLst/>
                <a:latin typeface="Segoe UI" panose="020B0502040204020203" pitchFamily="34" charset="0"/>
              </a:rPr>
              <a:t>(Nuovo Codice dei Contratti Pubblici)</a:t>
            </a:r>
          </a:p>
          <a:p>
            <a:pPr fontAlgn="t">
              <a:lnSpc>
                <a:spcPct val="150000"/>
              </a:lnSpc>
              <a:spcBef>
                <a:spcPts val="600"/>
              </a:spcBef>
            </a:pPr>
            <a:r>
              <a:rPr lang="it-IT" sz="1600" dirty="0">
                <a:latin typeface="Segoe UI" panose="020B0502040204020203" pitchFamily="34" charset="0"/>
              </a:rPr>
              <a:t>5. Il </a:t>
            </a:r>
            <a:r>
              <a:rPr lang="it-IT" sz="1600" b="1" dirty="0">
                <a:latin typeface="Segoe UI" panose="020B0502040204020203" pitchFamily="34" charset="0"/>
              </a:rPr>
              <a:t>20 per cento </a:t>
            </a:r>
            <a:r>
              <a:rPr lang="it-IT" sz="1600" dirty="0">
                <a:latin typeface="Segoe UI" panose="020B0502040204020203" pitchFamily="34" charset="0"/>
              </a:rPr>
              <a:t>delle risorse finanziarie di cui al comma 2, escluse le risorse che derivano da finanziamenti europei o da altri finanziamenti a destinazione vincolata, incrementato delle quote parti dell'incentivo corrispondenti a prestazioni non svolte o prive dell'attestazione del dirigente, oppure non corrisposto per le ragioni di cui al comma 4, secondo periodo, è </a:t>
            </a:r>
            <a:r>
              <a:rPr lang="it-IT" sz="1600" b="1" dirty="0">
                <a:latin typeface="Segoe UI" panose="020B0502040204020203" pitchFamily="34" charset="0"/>
              </a:rPr>
              <a:t>destinato ai fini di cui ai commi 6 e 7.</a:t>
            </a:r>
          </a:p>
        </p:txBody>
      </p:sp>
    </p:spTree>
    <p:extLst>
      <p:ext uri="{BB962C8B-B14F-4D97-AF65-F5344CB8AC3E}">
        <p14:creationId xmlns:p14="http://schemas.microsoft.com/office/powerpoint/2010/main" val="3270782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E766D-E999-326D-BD94-FA7116FE9FEE}"/>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9064C300-D864-F901-8105-8BDD15AB35C7}"/>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98FCE065-328E-91AE-DDBA-394E8D5D1D05}"/>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E4C30C6D-C372-5221-1780-21F542FE81A9}"/>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15</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535BA2F5-F6D4-42B5-E362-0B3B79761AA8}"/>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8C899273-D4DF-8D21-6C7F-89BD9CE4D0AD}"/>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48AF88DE-A2F7-2269-5696-15762CD257D1}"/>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2563D931-AA01-D466-0B9D-CF8BB95EBA2B}"/>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E0A221CF-CCE8-6FAB-CBE6-A8AA364A8929}"/>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AB6FA644-6CA8-119B-631A-D93469EC93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27E60EC3-171B-18FC-4035-F2AB26EB6C94}"/>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96126B76-B24A-65E0-F007-CC6E0D4FB748}"/>
              </a:ext>
            </a:extLst>
          </p:cNvPr>
          <p:cNvSpPr txBox="1"/>
          <p:nvPr/>
        </p:nvSpPr>
        <p:spPr>
          <a:xfrm>
            <a:off x="1115616" y="764704"/>
            <a:ext cx="7128792" cy="4008790"/>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art. </a:t>
            </a:r>
            <a:r>
              <a:rPr lang="it-IT" sz="1600" b="1" dirty="0">
                <a:latin typeface="Segoe UI" panose="020B0502040204020203" pitchFamily="34" charset="0"/>
              </a:rPr>
              <a:t>45 </a:t>
            </a:r>
            <a:r>
              <a:rPr lang="it-IT" sz="1600" i="0" dirty="0">
                <a:effectLst/>
                <a:latin typeface="Segoe UI" panose="020B0502040204020203" pitchFamily="34" charset="0"/>
              </a:rPr>
              <a:t>(Nuovo Codice dei Contratti Pubblici)</a:t>
            </a:r>
          </a:p>
          <a:p>
            <a:pPr fontAlgn="t">
              <a:lnSpc>
                <a:spcPct val="150000"/>
              </a:lnSpc>
              <a:spcBef>
                <a:spcPts val="600"/>
              </a:spcBef>
            </a:pPr>
            <a:r>
              <a:rPr lang="it-IT" sz="1600" dirty="0">
                <a:latin typeface="Segoe UI" panose="020B0502040204020203" pitchFamily="34" charset="0"/>
              </a:rPr>
              <a:t>6. Con le risorse di cui al comma 5 l'ente acquista beni e tecnologie funzionali a progetti di innovazione, anche per incentivare:</a:t>
            </a:r>
          </a:p>
          <a:p>
            <a:pPr fontAlgn="t">
              <a:lnSpc>
                <a:spcPct val="150000"/>
              </a:lnSpc>
              <a:spcBef>
                <a:spcPts val="600"/>
              </a:spcBef>
            </a:pPr>
            <a:r>
              <a:rPr lang="it-IT" sz="1600" dirty="0">
                <a:latin typeface="Segoe UI" panose="020B0502040204020203" pitchFamily="34" charset="0"/>
              </a:rPr>
              <a:t>a) la </a:t>
            </a:r>
            <a:r>
              <a:rPr lang="it-IT" sz="1600" b="1" dirty="0">
                <a:latin typeface="Segoe UI" panose="020B0502040204020203" pitchFamily="34" charset="0"/>
              </a:rPr>
              <a:t>modellazione elettronica informativa </a:t>
            </a:r>
            <a:r>
              <a:rPr lang="it-IT" sz="1600" dirty="0">
                <a:latin typeface="Segoe UI" panose="020B0502040204020203" pitchFamily="34" charset="0"/>
              </a:rPr>
              <a:t>per l'edilizia e le infrastrutture;</a:t>
            </a:r>
          </a:p>
          <a:p>
            <a:pPr fontAlgn="t">
              <a:lnSpc>
                <a:spcPct val="150000"/>
              </a:lnSpc>
              <a:spcBef>
                <a:spcPts val="600"/>
              </a:spcBef>
            </a:pPr>
            <a:r>
              <a:rPr lang="it-IT" sz="1600" dirty="0">
                <a:latin typeface="Segoe UI" panose="020B0502040204020203" pitchFamily="34" charset="0"/>
              </a:rPr>
              <a:t>b) </a:t>
            </a:r>
            <a:r>
              <a:rPr lang="it-IT" sz="1600" b="1" dirty="0">
                <a:latin typeface="Segoe UI" panose="020B0502040204020203" pitchFamily="34" charset="0"/>
              </a:rPr>
              <a:t>l'implementazione delle banche dati per il controllo e il miglioramento della capacità di spesa</a:t>
            </a:r>
            <a:r>
              <a:rPr lang="it-IT" sz="1600" dirty="0">
                <a:latin typeface="Segoe UI" panose="020B0502040204020203" pitchFamily="34" charset="0"/>
              </a:rPr>
              <a:t>;</a:t>
            </a:r>
          </a:p>
          <a:p>
            <a:pPr fontAlgn="t">
              <a:lnSpc>
                <a:spcPct val="150000"/>
              </a:lnSpc>
              <a:spcBef>
                <a:spcPts val="600"/>
              </a:spcBef>
            </a:pPr>
            <a:r>
              <a:rPr lang="it-IT" sz="1600" dirty="0">
                <a:latin typeface="Segoe UI" panose="020B0502040204020203" pitchFamily="34" charset="0"/>
              </a:rPr>
              <a:t>c) </a:t>
            </a:r>
            <a:r>
              <a:rPr lang="it-IT" sz="1600" b="1" dirty="0">
                <a:latin typeface="Segoe UI" panose="020B0502040204020203" pitchFamily="34" charset="0"/>
              </a:rPr>
              <a:t>l'efficientamento informatico, </a:t>
            </a:r>
            <a:r>
              <a:rPr lang="it-IT" sz="1600" dirty="0">
                <a:latin typeface="Segoe UI" panose="020B0502040204020203" pitchFamily="34" charset="0"/>
              </a:rPr>
              <a:t>con particolare riferimento alle metodologie e strumentazioni elettroniche per i controlli.</a:t>
            </a:r>
          </a:p>
        </p:txBody>
      </p:sp>
    </p:spTree>
    <p:extLst>
      <p:ext uri="{BB962C8B-B14F-4D97-AF65-F5344CB8AC3E}">
        <p14:creationId xmlns:p14="http://schemas.microsoft.com/office/powerpoint/2010/main" val="786946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AD197-5549-14DE-875A-8FD82D01D138}"/>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977722E3-AC79-0C03-73AA-0B166778EDA1}"/>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FBEB1BE6-020F-0483-AC71-274D744D4922}"/>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43A7147D-F8EF-6849-2A83-E16AFE3E083B}"/>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16</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9D55C1AC-4DA5-65E7-1BB2-0C44147D26F9}"/>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F7325F6B-C28C-FDF5-AFF5-FE9C5DD36A3C}"/>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0D0EADAA-0208-A723-325B-5A2C0A0C8F76}"/>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EF93BCAE-B638-AEE2-1848-C383A6C855C0}"/>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F54FCE17-0BE0-8B87-E6C4-472AAA573D86}"/>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FC937DBC-28C2-F622-6953-F55A7DFC81F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3E7928FA-3E91-77F9-D845-A87D21030EBD}"/>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9ABEF8DB-3745-A3CD-B350-250B378E2D8A}"/>
              </a:ext>
            </a:extLst>
          </p:cNvPr>
          <p:cNvSpPr txBox="1"/>
          <p:nvPr/>
        </p:nvSpPr>
        <p:spPr>
          <a:xfrm>
            <a:off x="857095" y="764704"/>
            <a:ext cx="7891367" cy="5193729"/>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art. </a:t>
            </a:r>
            <a:r>
              <a:rPr lang="it-IT" sz="1600" b="1" dirty="0">
                <a:latin typeface="Segoe UI" panose="020B0502040204020203" pitchFamily="34" charset="0"/>
              </a:rPr>
              <a:t>45 </a:t>
            </a:r>
            <a:r>
              <a:rPr lang="it-IT" sz="1600" i="0" dirty="0">
                <a:effectLst/>
                <a:latin typeface="Segoe UI" panose="020B0502040204020203" pitchFamily="34" charset="0"/>
              </a:rPr>
              <a:t>(Nuovo Codice dei Contratti Pubblici)</a:t>
            </a:r>
          </a:p>
          <a:p>
            <a:pPr fontAlgn="t">
              <a:lnSpc>
                <a:spcPct val="150000"/>
              </a:lnSpc>
              <a:spcBef>
                <a:spcPts val="600"/>
              </a:spcBef>
            </a:pPr>
            <a:r>
              <a:rPr lang="it-IT" sz="1600" dirty="0">
                <a:latin typeface="Segoe UI" panose="020B0502040204020203" pitchFamily="34" charset="0"/>
              </a:rPr>
              <a:t>7. Una parte delle risorse di cui al comma 5 è in ogni caso utilizzata:</a:t>
            </a:r>
          </a:p>
          <a:p>
            <a:pPr fontAlgn="t">
              <a:lnSpc>
                <a:spcPct val="150000"/>
              </a:lnSpc>
              <a:spcBef>
                <a:spcPts val="600"/>
              </a:spcBef>
            </a:pPr>
            <a:r>
              <a:rPr lang="it-IT" sz="1600" dirty="0">
                <a:latin typeface="Segoe UI" panose="020B0502040204020203" pitchFamily="34" charset="0"/>
              </a:rPr>
              <a:t>a) per attività </a:t>
            </a:r>
            <a:r>
              <a:rPr lang="it-IT" sz="1600" b="1" dirty="0">
                <a:latin typeface="Segoe UI" panose="020B0502040204020203" pitchFamily="34" charset="0"/>
              </a:rPr>
              <a:t>di formazione per l'incremento delle competenze digitali</a:t>
            </a:r>
            <a:r>
              <a:rPr lang="it-IT" sz="1600" dirty="0">
                <a:latin typeface="Segoe UI" panose="020B0502040204020203" pitchFamily="34" charset="0"/>
              </a:rPr>
              <a:t> ((del personale)) nella realizzazione degli interventi;</a:t>
            </a:r>
          </a:p>
          <a:p>
            <a:pPr fontAlgn="t">
              <a:lnSpc>
                <a:spcPct val="150000"/>
              </a:lnSpc>
              <a:spcBef>
                <a:spcPts val="600"/>
              </a:spcBef>
            </a:pPr>
            <a:r>
              <a:rPr lang="it-IT" sz="1600" dirty="0">
                <a:latin typeface="Segoe UI" panose="020B0502040204020203" pitchFamily="34" charset="0"/>
              </a:rPr>
              <a:t>b) per la </a:t>
            </a:r>
            <a:r>
              <a:rPr lang="it-IT" sz="1600" b="1" dirty="0">
                <a:latin typeface="Segoe UI" panose="020B0502040204020203" pitchFamily="34" charset="0"/>
              </a:rPr>
              <a:t>specializzazione del personale</a:t>
            </a:r>
            <a:r>
              <a:rPr lang="it-IT" sz="1600" dirty="0">
                <a:latin typeface="Segoe UI" panose="020B0502040204020203" pitchFamily="34" charset="0"/>
              </a:rPr>
              <a:t> che svolge funzioni tecniche;</a:t>
            </a:r>
          </a:p>
          <a:p>
            <a:pPr fontAlgn="t">
              <a:lnSpc>
                <a:spcPct val="150000"/>
              </a:lnSpc>
              <a:spcBef>
                <a:spcPts val="600"/>
              </a:spcBef>
            </a:pPr>
            <a:r>
              <a:rPr lang="it-IT" sz="1600" dirty="0">
                <a:latin typeface="Segoe UI" panose="020B0502040204020203" pitchFamily="34" charset="0"/>
              </a:rPr>
              <a:t>c) per la </a:t>
            </a:r>
            <a:r>
              <a:rPr lang="it-IT" sz="1600" b="1" dirty="0">
                <a:latin typeface="Segoe UI" panose="020B0502040204020203" pitchFamily="34" charset="0"/>
              </a:rPr>
              <a:t>copertura degli oneri di assicurazione obbligatoria del personale</a:t>
            </a:r>
            <a:r>
              <a:rPr lang="it-IT" sz="1600" dirty="0">
                <a:latin typeface="Segoe UI" panose="020B0502040204020203" pitchFamily="34" charset="0"/>
              </a:rPr>
              <a:t>.</a:t>
            </a:r>
          </a:p>
          <a:p>
            <a:pPr fontAlgn="t">
              <a:lnSpc>
                <a:spcPct val="150000"/>
              </a:lnSpc>
              <a:spcBef>
                <a:spcPts val="600"/>
              </a:spcBef>
            </a:pPr>
            <a:r>
              <a:rPr lang="it-IT" sz="1600" dirty="0">
                <a:latin typeface="Segoe UI" panose="020B0502040204020203" pitchFamily="34" charset="0"/>
              </a:rPr>
              <a:t>8. Le amministrazioni e gli enti che costituiscono o si avvalgono di una centrale di committenza possono destinare, anche su richiesta di quest'ultima, le risorse finanziarie di cui al comma 2 o parte di esse ((al personale)) di tale centrale in relazione alle funzioni tecniche svolte. Le somme così destinate non possono comunque eccedere il 25 per cento dell'incentivo di cui al comma 2.</a:t>
            </a:r>
          </a:p>
        </p:txBody>
      </p:sp>
    </p:spTree>
    <p:extLst>
      <p:ext uri="{BB962C8B-B14F-4D97-AF65-F5344CB8AC3E}">
        <p14:creationId xmlns:p14="http://schemas.microsoft.com/office/powerpoint/2010/main" val="3607113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CA5F6-A6C2-FB79-6CC0-EF117F4D29AB}"/>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B23CCC08-A26B-792C-049E-1A5EE6C39E69}"/>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91E490E4-60E3-87EC-1C63-F3C83885E714}"/>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8CEE04A0-E5A7-468B-7463-0A68B03EE236}"/>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17</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7654BD8B-2A7B-50B5-D670-B215E6700993}"/>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6D2C3E51-3989-91B7-104B-F65CA2F20AC2}"/>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D38E35A4-60A9-4CD9-4982-B405DBDC13EF}"/>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A0EC2354-9971-8128-5CDD-14E34FD3B342}"/>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B03BEF2A-E944-9B5D-B1DA-DB5A8AD3A924}"/>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F214AC87-B067-D29C-6E04-5DDF019FDBB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0AD843B7-E747-31DE-577E-465B004D9E0F}"/>
              </a:ext>
            </a:extLst>
          </p:cNvPr>
          <p:cNvSpPr txBox="1"/>
          <p:nvPr/>
        </p:nvSpPr>
        <p:spPr>
          <a:xfrm>
            <a:off x="1115616" y="259459"/>
            <a:ext cx="7128792" cy="375103"/>
          </a:xfrm>
          <a:prstGeom prst="rect">
            <a:avLst/>
          </a:prstGeom>
          <a:noFill/>
        </p:spPr>
        <p:txBody>
          <a:bodyPr wrap="square">
            <a:spAutoFit/>
          </a:bodyPr>
          <a:lstStyle/>
          <a:p>
            <a:pPr algn="ctr" fontAlgn="t">
              <a:lnSpc>
                <a:spcPts val="1500"/>
              </a:lnSpc>
              <a:buNone/>
            </a:pPr>
            <a:r>
              <a:rPr lang="it-IT" sz="3600" dirty="0">
                <a:latin typeface="+mj-lt"/>
              </a:rPr>
              <a:t>Evoluzione normativa</a:t>
            </a:r>
          </a:p>
        </p:txBody>
      </p:sp>
      <p:graphicFrame>
        <p:nvGraphicFramePr>
          <p:cNvPr id="6" name="Tabella 5">
            <a:extLst>
              <a:ext uri="{FF2B5EF4-FFF2-40B4-BE49-F238E27FC236}">
                <a16:creationId xmlns:a16="http://schemas.microsoft.com/office/drawing/2014/main" id="{A2DFD367-FFF9-61D4-77AD-6C99582F1014}"/>
              </a:ext>
            </a:extLst>
          </p:cNvPr>
          <p:cNvGraphicFramePr>
            <a:graphicFrameLocks noGrp="1"/>
          </p:cNvGraphicFramePr>
          <p:nvPr>
            <p:extLst>
              <p:ext uri="{D42A27DB-BD31-4B8C-83A1-F6EECF244321}">
                <p14:modId xmlns:p14="http://schemas.microsoft.com/office/powerpoint/2010/main" val="643799131"/>
              </p:ext>
            </p:extLst>
          </p:nvPr>
        </p:nvGraphicFramePr>
        <p:xfrm>
          <a:off x="1143096" y="687117"/>
          <a:ext cx="7488832" cy="5181600"/>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3991907945"/>
                    </a:ext>
                  </a:extLst>
                </a:gridCol>
                <a:gridCol w="1872208">
                  <a:extLst>
                    <a:ext uri="{9D8B030D-6E8A-4147-A177-3AD203B41FA5}">
                      <a16:colId xmlns:a16="http://schemas.microsoft.com/office/drawing/2014/main" val="3109880304"/>
                    </a:ext>
                  </a:extLst>
                </a:gridCol>
                <a:gridCol w="1872208">
                  <a:extLst>
                    <a:ext uri="{9D8B030D-6E8A-4147-A177-3AD203B41FA5}">
                      <a16:colId xmlns:a16="http://schemas.microsoft.com/office/drawing/2014/main" val="1226332203"/>
                    </a:ext>
                  </a:extLst>
                </a:gridCol>
                <a:gridCol w="1872208">
                  <a:extLst>
                    <a:ext uri="{9D8B030D-6E8A-4147-A177-3AD203B41FA5}">
                      <a16:colId xmlns:a16="http://schemas.microsoft.com/office/drawing/2014/main" val="3748788013"/>
                    </a:ext>
                  </a:extLst>
                </a:gridCol>
              </a:tblGrid>
              <a:tr h="370840">
                <a:tc>
                  <a:txBody>
                    <a:bodyPr/>
                    <a:lstStyle/>
                    <a:p>
                      <a:pPr algn="ctr" fontAlgn="t">
                        <a:buNone/>
                      </a:pPr>
                      <a:r>
                        <a:rPr lang="it-IT" sz="1600" b="1" i="0" u="none" strike="noStrike" dirty="0">
                          <a:solidFill>
                            <a:srgbClr val="000000"/>
                          </a:solidFill>
                          <a:effectLst/>
                          <a:latin typeface="Calibri" panose="020F0502020204030204" pitchFamily="34" charset="0"/>
                        </a:rPr>
                        <a:t>Aspetto</a:t>
                      </a:r>
                    </a:p>
                  </a:txBody>
                  <a:tcPr marL="6350" marR="6350" marT="6350" marB="0"/>
                </a:tc>
                <a:tc>
                  <a:txBody>
                    <a:bodyPr/>
                    <a:lstStyle/>
                    <a:p>
                      <a:pPr algn="ctr" fontAlgn="t">
                        <a:buNone/>
                      </a:pPr>
                      <a:r>
                        <a:rPr lang="it-IT" sz="1600" b="1" i="0" u="none" strike="noStrike">
                          <a:solidFill>
                            <a:srgbClr val="000000"/>
                          </a:solidFill>
                          <a:effectLst/>
                          <a:latin typeface="Calibri" panose="020F0502020204030204" pitchFamily="34" charset="0"/>
                        </a:rPr>
                        <a:t>Art. 113 D.Lgs. 50/2016</a:t>
                      </a:r>
                    </a:p>
                  </a:txBody>
                  <a:tcPr marL="6350" marR="6350" marT="6350" marB="0"/>
                </a:tc>
                <a:tc>
                  <a:txBody>
                    <a:bodyPr/>
                    <a:lstStyle/>
                    <a:p>
                      <a:pPr algn="ctr" fontAlgn="t">
                        <a:buNone/>
                      </a:pPr>
                      <a:r>
                        <a:rPr lang="it-IT" sz="1600" b="1" i="0" u="none" strike="noStrike">
                          <a:solidFill>
                            <a:srgbClr val="000000"/>
                          </a:solidFill>
                          <a:effectLst/>
                          <a:latin typeface="Calibri" panose="020F0502020204030204" pitchFamily="34" charset="0"/>
                        </a:rPr>
                        <a:t>Art. 45 D.Lgs. 36/2023</a:t>
                      </a:r>
                    </a:p>
                  </a:txBody>
                  <a:tcPr marL="6350" marR="6350" marT="6350" marB="0"/>
                </a:tc>
                <a:tc>
                  <a:txBody>
                    <a:bodyPr/>
                    <a:lstStyle/>
                    <a:p>
                      <a:pPr algn="ctr" fontAlgn="t">
                        <a:buNone/>
                      </a:pPr>
                      <a:r>
                        <a:rPr lang="it-IT" sz="1600" b="1" i="0" u="none" strike="noStrike" dirty="0">
                          <a:solidFill>
                            <a:srgbClr val="000000"/>
                          </a:solidFill>
                          <a:effectLst/>
                          <a:latin typeface="Calibri" panose="020F0502020204030204" pitchFamily="34" charset="0"/>
                        </a:rPr>
                        <a:t>Differenze principali</a:t>
                      </a:r>
                    </a:p>
                  </a:txBody>
                  <a:tcPr marL="6350" marR="6350" marT="6350" marB="0"/>
                </a:tc>
                <a:extLst>
                  <a:ext uri="{0D108BD9-81ED-4DB2-BD59-A6C34878D82A}">
                    <a16:rowId xmlns:a16="http://schemas.microsoft.com/office/drawing/2014/main" val="1887932727"/>
                  </a:ext>
                </a:extLst>
              </a:tr>
              <a:tr h="370840">
                <a:tc>
                  <a:txBody>
                    <a:bodyPr/>
                    <a:lstStyle/>
                    <a:p>
                      <a:pPr algn="ctr" fontAlgn="b">
                        <a:buNone/>
                      </a:pPr>
                      <a:r>
                        <a:rPr lang="it-IT" sz="1600" b="0" i="0" u="none" strike="noStrike" dirty="0">
                          <a:solidFill>
                            <a:srgbClr val="000000"/>
                          </a:solidFill>
                          <a:effectLst/>
                          <a:latin typeface="Calibri" panose="020F0502020204030204" pitchFamily="34" charset="0"/>
                        </a:rPr>
                        <a:t>Finalità</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Incentivare professionalità interne</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Premio + innovazione</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Approccio più ampio</a:t>
                      </a:r>
                    </a:p>
                  </a:txBody>
                  <a:tcPr marL="6350" marR="6350" marT="6350" marB="0" anchor="ctr"/>
                </a:tc>
                <a:extLst>
                  <a:ext uri="{0D108BD9-81ED-4DB2-BD59-A6C34878D82A}">
                    <a16:rowId xmlns:a16="http://schemas.microsoft.com/office/drawing/2014/main" val="3489663544"/>
                  </a:ext>
                </a:extLst>
              </a:tr>
              <a:tr h="370840">
                <a:tc>
                  <a:txBody>
                    <a:bodyPr/>
                    <a:lstStyle/>
                    <a:p>
                      <a:pPr algn="ctr" fontAlgn="b">
                        <a:buNone/>
                      </a:pPr>
                      <a:r>
                        <a:rPr lang="it-IT" sz="1600" b="0" i="0" u="none" strike="noStrike">
                          <a:solidFill>
                            <a:srgbClr val="000000"/>
                          </a:solidFill>
                          <a:effectLst/>
                          <a:latin typeface="Calibri" panose="020F0502020204030204" pitchFamily="34" charset="0"/>
                        </a:rPr>
                        <a:t>Destinazione risorse</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Interamente ai dipendenti</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80% personale, 20% formazione/tecnologie</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Introduzione quota 20%</a:t>
                      </a:r>
                    </a:p>
                  </a:txBody>
                  <a:tcPr marL="6350" marR="6350" marT="6350" marB="0" anchor="ctr"/>
                </a:tc>
                <a:extLst>
                  <a:ext uri="{0D108BD9-81ED-4DB2-BD59-A6C34878D82A}">
                    <a16:rowId xmlns:a16="http://schemas.microsoft.com/office/drawing/2014/main" val="796423506"/>
                  </a:ext>
                </a:extLst>
              </a:tr>
              <a:tr h="370840">
                <a:tc>
                  <a:txBody>
                    <a:bodyPr/>
                    <a:lstStyle/>
                    <a:p>
                      <a:pPr algn="ctr" fontAlgn="b">
                        <a:buNone/>
                      </a:pPr>
                      <a:r>
                        <a:rPr lang="it-IT" sz="1600" b="0" i="0" u="none" strike="noStrike">
                          <a:solidFill>
                            <a:srgbClr val="000000"/>
                          </a:solidFill>
                          <a:effectLst/>
                          <a:latin typeface="Calibri" panose="020F0502020204030204" pitchFamily="34" charset="0"/>
                        </a:rPr>
                        <a:t>Destinatari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RUP, DL, ecc.</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RUP, progettisti, ecc.</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Platea simile</a:t>
                      </a:r>
                    </a:p>
                  </a:txBody>
                  <a:tcPr marL="6350" marR="6350" marT="6350" marB="0" anchor="ctr"/>
                </a:tc>
                <a:extLst>
                  <a:ext uri="{0D108BD9-81ED-4DB2-BD59-A6C34878D82A}">
                    <a16:rowId xmlns:a16="http://schemas.microsoft.com/office/drawing/2014/main" val="2918499656"/>
                  </a:ext>
                </a:extLst>
              </a:tr>
              <a:tr h="370840">
                <a:tc>
                  <a:txBody>
                    <a:bodyPr/>
                    <a:lstStyle/>
                    <a:p>
                      <a:pPr algn="ctr" fontAlgn="b">
                        <a:buNone/>
                      </a:pPr>
                      <a:r>
                        <a:rPr lang="it-IT" sz="1600" b="0" i="0" u="none" strike="noStrike">
                          <a:solidFill>
                            <a:srgbClr val="000000"/>
                          </a:solidFill>
                          <a:effectLst/>
                          <a:latin typeface="Calibri" panose="020F0502020204030204" pitchFamily="34" charset="0"/>
                        </a:rPr>
                        <a:t>Attività incentivabili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Progettazione, esecuzione, collaudo</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Simili ma più flessibili</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Maggiore flessibilità</a:t>
                      </a:r>
                    </a:p>
                  </a:txBody>
                  <a:tcPr marL="6350" marR="6350" marT="6350" marB="0" anchor="ctr"/>
                </a:tc>
                <a:extLst>
                  <a:ext uri="{0D108BD9-81ED-4DB2-BD59-A6C34878D82A}">
                    <a16:rowId xmlns:a16="http://schemas.microsoft.com/office/drawing/2014/main" val="3442172182"/>
                  </a:ext>
                </a:extLst>
              </a:tr>
              <a:tr h="370840">
                <a:tc>
                  <a:txBody>
                    <a:bodyPr/>
                    <a:lstStyle/>
                    <a:p>
                      <a:pPr algn="ctr" fontAlgn="b">
                        <a:buNone/>
                      </a:pPr>
                      <a:r>
                        <a:rPr lang="it-IT" sz="1600" b="0" i="0" u="none" strike="noStrike">
                          <a:solidFill>
                            <a:srgbClr val="000000"/>
                          </a:solidFill>
                          <a:effectLst/>
                          <a:latin typeface="Calibri" panose="020F0502020204030204" pitchFamily="34" charset="0"/>
                        </a:rPr>
                        <a:t>Affidamenti diretti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Non esplicitamente inclusi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Esplicitamente inclusi</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Nuova inclusione</a:t>
                      </a:r>
                    </a:p>
                  </a:txBody>
                  <a:tcPr marL="6350" marR="6350" marT="6350" marB="0" anchor="ctr"/>
                </a:tc>
                <a:extLst>
                  <a:ext uri="{0D108BD9-81ED-4DB2-BD59-A6C34878D82A}">
                    <a16:rowId xmlns:a16="http://schemas.microsoft.com/office/drawing/2014/main" val="3815780537"/>
                  </a:ext>
                </a:extLst>
              </a:tr>
              <a:tr h="370840">
                <a:tc>
                  <a:txBody>
                    <a:bodyPr/>
                    <a:lstStyle/>
                    <a:p>
                      <a:pPr algn="ctr" fontAlgn="b">
                        <a:buNone/>
                      </a:pPr>
                      <a:r>
                        <a:rPr lang="it-IT" sz="1600" b="0" i="0" u="none" strike="noStrike" dirty="0">
                          <a:solidFill>
                            <a:srgbClr val="000000"/>
                          </a:solidFill>
                          <a:effectLst/>
                          <a:latin typeface="Calibri" panose="020F0502020204030204" pitchFamily="34" charset="0"/>
                        </a:rPr>
                        <a:t>Dirigenti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Limitati (onnicomprensività)</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Deroga possibile</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Maggiore apertura</a:t>
                      </a:r>
                    </a:p>
                  </a:txBody>
                  <a:tcPr marL="6350" marR="6350" marT="6350" marB="0" anchor="ctr"/>
                </a:tc>
                <a:extLst>
                  <a:ext uri="{0D108BD9-81ED-4DB2-BD59-A6C34878D82A}">
                    <a16:rowId xmlns:a16="http://schemas.microsoft.com/office/drawing/2014/main" val="3866210747"/>
                  </a:ext>
                </a:extLst>
              </a:tr>
              <a:tr h="370840">
                <a:tc>
                  <a:txBody>
                    <a:bodyPr/>
                    <a:lstStyle/>
                    <a:p>
                      <a:pPr algn="ctr" fontAlgn="b">
                        <a:buNone/>
                      </a:pPr>
                      <a:r>
                        <a:rPr lang="it-IT" sz="1600" b="0" i="0" u="none" strike="noStrike" dirty="0">
                          <a:solidFill>
                            <a:srgbClr val="000000"/>
                          </a:solidFill>
                          <a:effectLst/>
                          <a:latin typeface="Calibri" panose="020F0502020204030204" pitchFamily="34" charset="0"/>
                        </a:rPr>
                        <a:t>Modalità di riparto</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Regolamenti + contrattazione collettiva</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Regolazione a livello dei singoli enti</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Più autonomia</a:t>
                      </a:r>
                    </a:p>
                  </a:txBody>
                  <a:tcPr marL="6350" marR="6350" marT="6350" marB="0" anchor="ctr"/>
                </a:tc>
                <a:extLst>
                  <a:ext uri="{0D108BD9-81ED-4DB2-BD59-A6C34878D82A}">
                    <a16:rowId xmlns:a16="http://schemas.microsoft.com/office/drawing/2014/main" val="3892847490"/>
                  </a:ext>
                </a:extLst>
              </a:tr>
              <a:tr h="370840">
                <a:tc>
                  <a:txBody>
                    <a:bodyPr/>
                    <a:lstStyle/>
                    <a:p>
                      <a:pPr algn="ctr" fontAlgn="b">
                        <a:buNone/>
                      </a:pPr>
                      <a:r>
                        <a:rPr lang="it-IT" sz="1600" b="0" i="0" u="none" strike="noStrike" dirty="0">
                          <a:solidFill>
                            <a:srgbClr val="000000"/>
                          </a:solidFill>
                          <a:effectLst/>
                          <a:latin typeface="Calibri" panose="020F0502020204030204" pitchFamily="34" charset="0"/>
                        </a:rPr>
                        <a:t>Vincoli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Stringenti</a:t>
                      </a:r>
                    </a:p>
                  </a:txBody>
                  <a:tcPr marL="6350" marR="6350" marT="6350" marB="0" anchor="ctr"/>
                </a:tc>
                <a:tc>
                  <a:txBody>
                    <a:bodyPr/>
                    <a:lstStyle/>
                    <a:p>
                      <a:pPr algn="ctr" fontAlgn="b">
                        <a:buNone/>
                      </a:pPr>
                      <a:r>
                        <a:rPr lang="it-IT" sz="1600" b="0" i="0" u="none" strike="noStrike">
                          <a:solidFill>
                            <a:srgbClr val="000000"/>
                          </a:solidFill>
                          <a:effectLst/>
                          <a:latin typeface="Calibri" panose="020F0502020204030204" pitchFamily="34" charset="0"/>
                        </a:rPr>
                        <a:t>Più flessibili</a:t>
                      </a:r>
                    </a:p>
                  </a:txBody>
                  <a:tcPr marL="6350" marR="6350" marT="6350" marB="0" anchor="ctr"/>
                </a:tc>
                <a:tc>
                  <a:txBody>
                    <a:bodyPr/>
                    <a:lstStyle/>
                    <a:p>
                      <a:pPr algn="ctr" fontAlgn="b">
                        <a:buNone/>
                      </a:pPr>
                      <a:r>
                        <a:rPr lang="it-IT" sz="1600" b="0" i="0" u="none" strike="noStrike" dirty="0">
                          <a:solidFill>
                            <a:srgbClr val="000000"/>
                          </a:solidFill>
                          <a:effectLst/>
                          <a:latin typeface="Calibri" panose="020F0502020204030204" pitchFamily="34" charset="0"/>
                        </a:rPr>
                        <a:t>Riduzione rigidità</a:t>
                      </a:r>
                    </a:p>
                  </a:txBody>
                  <a:tcPr marL="6350" marR="6350" marT="6350" marB="0" anchor="ctr"/>
                </a:tc>
                <a:extLst>
                  <a:ext uri="{0D108BD9-81ED-4DB2-BD59-A6C34878D82A}">
                    <a16:rowId xmlns:a16="http://schemas.microsoft.com/office/drawing/2014/main" val="2749655673"/>
                  </a:ext>
                </a:extLst>
              </a:tr>
              <a:tr h="370840">
                <a:tc>
                  <a:txBody>
                    <a:bodyPr/>
                    <a:lstStyle/>
                    <a:p>
                      <a:pPr algn="ctr" fontAlgn="b">
                        <a:buNone/>
                      </a:pPr>
                      <a:r>
                        <a:rPr lang="it-IT" sz="1600" b="1" i="0" u="none" strike="noStrike" dirty="0">
                          <a:solidFill>
                            <a:schemeClr val="tx2">
                              <a:lumMod val="75000"/>
                            </a:schemeClr>
                          </a:solidFill>
                          <a:effectLst/>
                          <a:latin typeface="Calibri" panose="020F0502020204030204" pitchFamily="34" charset="0"/>
                        </a:rPr>
                        <a:t>Logica generale</a:t>
                      </a:r>
                    </a:p>
                  </a:txBody>
                  <a:tcPr marL="6350" marR="6350" marT="6350" marB="0" anchor="ctr"/>
                </a:tc>
                <a:tc>
                  <a:txBody>
                    <a:bodyPr/>
                    <a:lstStyle/>
                    <a:p>
                      <a:pPr algn="ctr" fontAlgn="b">
                        <a:buNone/>
                      </a:pPr>
                      <a:r>
                        <a:rPr lang="it-IT" sz="1600" b="1" i="0" u="none" strike="noStrike" dirty="0">
                          <a:solidFill>
                            <a:schemeClr val="tx2">
                              <a:lumMod val="75000"/>
                            </a:schemeClr>
                          </a:solidFill>
                          <a:effectLst/>
                          <a:latin typeface="Calibri" panose="020F0502020204030204" pitchFamily="34" charset="0"/>
                        </a:rPr>
                        <a:t>Valorizzazione risorse interne</a:t>
                      </a:r>
                    </a:p>
                  </a:txBody>
                  <a:tcPr marL="6350" marR="6350" marT="6350" marB="0" anchor="ctr"/>
                </a:tc>
                <a:tc>
                  <a:txBody>
                    <a:bodyPr/>
                    <a:lstStyle/>
                    <a:p>
                      <a:pPr algn="ctr" fontAlgn="b">
                        <a:buNone/>
                      </a:pPr>
                      <a:r>
                        <a:rPr lang="it-IT" sz="1600" b="1" i="0" u="none" strike="noStrike" dirty="0">
                          <a:solidFill>
                            <a:schemeClr val="tx2">
                              <a:lumMod val="75000"/>
                            </a:schemeClr>
                          </a:solidFill>
                          <a:effectLst/>
                          <a:latin typeface="Calibri" panose="020F0502020204030204" pitchFamily="34" charset="0"/>
                        </a:rPr>
                        <a:t>Valorizzazione + innovazione</a:t>
                      </a:r>
                    </a:p>
                  </a:txBody>
                  <a:tcPr marL="6350" marR="6350" marT="6350" marB="0" anchor="ctr"/>
                </a:tc>
                <a:tc>
                  <a:txBody>
                    <a:bodyPr/>
                    <a:lstStyle/>
                    <a:p>
                      <a:pPr algn="ctr" fontAlgn="b">
                        <a:buNone/>
                      </a:pPr>
                      <a:r>
                        <a:rPr lang="it-IT" sz="1600" b="1" i="0" u="none" strike="noStrike" dirty="0">
                          <a:solidFill>
                            <a:schemeClr val="tx2">
                              <a:lumMod val="75000"/>
                            </a:schemeClr>
                          </a:solidFill>
                          <a:effectLst/>
                          <a:latin typeface="Calibri" panose="020F0502020204030204" pitchFamily="34" charset="0"/>
                        </a:rPr>
                        <a:t>Evoluzione strategica</a:t>
                      </a:r>
                    </a:p>
                  </a:txBody>
                  <a:tcPr marL="6350" marR="6350" marT="6350" marB="0" anchor="ctr"/>
                </a:tc>
                <a:extLst>
                  <a:ext uri="{0D108BD9-81ED-4DB2-BD59-A6C34878D82A}">
                    <a16:rowId xmlns:a16="http://schemas.microsoft.com/office/drawing/2014/main" val="96974282"/>
                  </a:ext>
                </a:extLst>
              </a:tr>
            </a:tbl>
          </a:graphicData>
        </a:graphic>
      </p:graphicFrame>
      <p:sp>
        <p:nvSpPr>
          <p:cNvPr id="7" name="Rettangolo 6">
            <a:extLst>
              <a:ext uri="{FF2B5EF4-FFF2-40B4-BE49-F238E27FC236}">
                <a16:creationId xmlns:a16="http://schemas.microsoft.com/office/drawing/2014/main" id="{FD724E3F-5B20-0B44-E12A-1D7D4531F2A8}"/>
              </a:ext>
            </a:extLst>
          </p:cNvPr>
          <p:cNvSpPr/>
          <p:nvPr/>
        </p:nvSpPr>
        <p:spPr>
          <a:xfrm>
            <a:off x="1043608" y="5373216"/>
            <a:ext cx="7776864" cy="576065"/>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it-IT"/>
          </a:p>
        </p:txBody>
      </p:sp>
    </p:spTree>
    <p:extLst>
      <p:ext uri="{BB962C8B-B14F-4D97-AF65-F5344CB8AC3E}">
        <p14:creationId xmlns:p14="http://schemas.microsoft.com/office/powerpoint/2010/main" val="3784902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18</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878343" y="-293341"/>
            <a:ext cx="7387313" cy="1012253"/>
          </a:xfrm>
          <a:prstGeom prst="rect">
            <a:avLst/>
          </a:prstGeom>
        </p:spPr>
        <p:txBody>
          <a:bodyPr vert="horz" lIns="91440" tIns="45720" rIns="91440" bIns="45720" rtlCol="0" anchor="b">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Punti Chiave dell'Art. 45 </a:t>
            </a:r>
            <a:r>
              <a:rPr lang="it-IT" sz="3750" dirty="0" err="1"/>
              <a:t>D.Lgs.</a:t>
            </a:r>
            <a:r>
              <a:rPr lang="it-IT" sz="3750" dirty="0"/>
              <a:t> 36/2023 </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28385" y="260648"/>
            <a:ext cx="7128792" cy="3924151"/>
          </a:xfrm>
          <a:prstGeom prst="rect">
            <a:avLst/>
          </a:prstGeom>
          <a:noFill/>
        </p:spPr>
        <p:txBody>
          <a:bodyPr wrap="square">
            <a:spAutoFit/>
          </a:bodyPr>
          <a:lstStyle/>
          <a:p>
            <a:pPr algn="ctr" fontAlgn="t">
              <a:lnSpc>
                <a:spcPts val="1500"/>
              </a:lnSpc>
              <a:buNone/>
            </a:pPr>
            <a:endParaRPr lang="it-IT" sz="2800" b="0" i="0" dirty="0">
              <a:effectLst/>
              <a:latin typeface="+mj-lt"/>
            </a:endParaRPr>
          </a:p>
          <a:p>
            <a:pPr algn="ctr" fontAlgn="t">
              <a:lnSpc>
                <a:spcPts val="1500"/>
              </a:lnSpc>
              <a:buNone/>
            </a:pPr>
            <a:endParaRPr lang="it-IT" sz="1300" b="0" i="0" dirty="0">
              <a:effectLst/>
              <a:latin typeface="Segoe UI" panose="020B0502040204020203" pitchFamily="34" charset="0"/>
            </a:endParaRPr>
          </a:p>
          <a:p>
            <a:pPr marL="285750"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Finalità</a:t>
            </a:r>
            <a:r>
              <a:rPr lang="it-IT" sz="1600" b="0" i="0" dirty="0">
                <a:solidFill>
                  <a:srgbClr val="0A0A0A"/>
                </a:solidFill>
                <a:effectLst/>
                <a:latin typeface="Segoe UI" panose="020B0502040204020203" pitchFamily="34" charset="0"/>
                <a:cs typeface="Segoe UI" panose="020B0502040204020203" pitchFamily="34" charset="0"/>
              </a:rPr>
              <a:t>: Valorizzare le competenze interne, incrementare le professionalità e ridurre il ricorso a esterni, attraverso l'incentivazione delle funzioni tecniche.</a:t>
            </a:r>
          </a:p>
          <a:p>
            <a:pPr marL="285750" indent="-285750" algn="l">
              <a:buFont typeface="Arial" panose="020B0604020202020204" pitchFamily="34" charset="0"/>
              <a:buChar char="•"/>
            </a:pPr>
            <a:endParaRPr lang="it-IT" sz="1600" b="0" i="0" dirty="0">
              <a:solidFill>
                <a:srgbClr val="0A0A0A"/>
              </a:solidFill>
              <a:effectLst/>
              <a:latin typeface="Segoe UI" panose="020B0502040204020203" pitchFamily="34" charset="0"/>
              <a:cs typeface="Segoe UI" panose="020B0502040204020203" pitchFamily="34" charset="0"/>
            </a:endParaRPr>
          </a:p>
          <a:p>
            <a:pPr marL="285750"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Risorse Finanziarie</a:t>
            </a:r>
            <a:r>
              <a:rPr lang="it-IT" sz="1600" b="0" i="0" dirty="0">
                <a:solidFill>
                  <a:srgbClr val="0A0A0A"/>
                </a:solidFill>
                <a:effectLst/>
                <a:latin typeface="Segoe UI" panose="020B0502040204020203" pitchFamily="34" charset="0"/>
                <a:cs typeface="Segoe UI" panose="020B0502040204020203" pitchFamily="34" charset="0"/>
              </a:rPr>
              <a:t>: Le amministrazioni destinano risorse fino al </a:t>
            </a:r>
            <a:r>
              <a:rPr lang="it-IT" sz="1600" b="1" i="0" dirty="0">
                <a:solidFill>
                  <a:srgbClr val="0A0A0A"/>
                </a:solidFill>
                <a:effectLst/>
                <a:latin typeface="Segoe UI" panose="020B0502040204020203" pitchFamily="34" charset="0"/>
                <a:cs typeface="Segoe UI" panose="020B0502040204020203" pitchFamily="34" charset="0"/>
              </a:rPr>
              <a:t>2%</a:t>
            </a:r>
            <a:r>
              <a:rPr lang="it-IT" sz="1600" b="0" i="0" dirty="0">
                <a:solidFill>
                  <a:srgbClr val="0A0A0A"/>
                </a:solidFill>
                <a:effectLst/>
                <a:latin typeface="Segoe UI" panose="020B0502040204020203" pitchFamily="34" charset="0"/>
                <a:cs typeface="Segoe UI" panose="020B0502040204020203" pitchFamily="34" charset="0"/>
              </a:rPr>
              <a:t> dell'importo a base di gara (lavori, servizi, forniture).</a:t>
            </a:r>
          </a:p>
          <a:p>
            <a:pPr marL="285750" indent="-285750" algn="l">
              <a:buFont typeface="Arial" panose="020B0604020202020204" pitchFamily="34" charset="0"/>
              <a:buChar char="•"/>
            </a:pPr>
            <a:endParaRPr lang="it-IT" sz="1600" b="0" i="0" dirty="0">
              <a:solidFill>
                <a:srgbClr val="0A0A0A"/>
              </a:solidFill>
              <a:effectLst/>
              <a:latin typeface="Segoe UI" panose="020B0502040204020203" pitchFamily="34" charset="0"/>
              <a:cs typeface="Segoe UI" panose="020B0502040204020203" pitchFamily="34" charset="0"/>
            </a:endParaRPr>
          </a:p>
          <a:p>
            <a:pPr marL="285750"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Ripartizione (80/20)</a:t>
            </a:r>
            <a:r>
              <a:rPr lang="it-IT" sz="1600" b="0" i="0" dirty="0">
                <a:solidFill>
                  <a:srgbClr val="0A0A0A"/>
                </a:solidFill>
                <a:effectLst/>
                <a:latin typeface="Segoe UI" panose="020B0502040204020203" pitchFamily="34" charset="0"/>
                <a:cs typeface="Segoe UI" panose="020B0502040204020203" pitchFamily="34" charset="0"/>
              </a:rPr>
              <a:t>:</a:t>
            </a:r>
          </a:p>
          <a:p>
            <a:pPr marL="742950" lvl="1"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80%</a:t>
            </a:r>
            <a:r>
              <a:rPr lang="it-IT" sz="1600" b="0" i="0" dirty="0">
                <a:solidFill>
                  <a:srgbClr val="0A0A0A"/>
                </a:solidFill>
                <a:effectLst/>
                <a:latin typeface="Segoe UI" panose="020B0502040204020203" pitchFamily="34" charset="0"/>
                <a:cs typeface="Segoe UI" panose="020B0502040204020203" pitchFamily="34" charset="0"/>
              </a:rPr>
              <a:t> va al RUP, ai soggetti che svolgono le funzioni tecniche (progettazione, direzione lavori, sicurezza, ecc.) e ai loro collaboratori.</a:t>
            </a:r>
          </a:p>
          <a:p>
            <a:pPr marL="742950" lvl="1"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20%</a:t>
            </a:r>
            <a:r>
              <a:rPr lang="it-IT" sz="1600" b="0" i="0" dirty="0">
                <a:solidFill>
                  <a:srgbClr val="0A0A0A"/>
                </a:solidFill>
                <a:effectLst/>
                <a:latin typeface="Segoe UI" panose="020B0502040204020203" pitchFamily="34" charset="0"/>
                <a:cs typeface="Segoe UI" panose="020B0502040204020203" pitchFamily="34" charset="0"/>
              </a:rPr>
              <a:t> (più quote non liquidate) è destinato a formazione digitale, specializzazione del personale e assicurazione obbligatoria.</a:t>
            </a:r>
          </a:p>
          <a:p>
            <a:pPr lvl="1" algn="l"/>
            <a:endParaRPr lang="it-IT" sz="1600" b="0" i="0" dirty="0">
              <a:solidFill>
                <a:srgbClr val="0A0A0A"/>
              </a:solidFill>
              <a:effectLst/>
              <a:latin typeface="Segoe UI" panose="020B0502040204020203" pitchFamily="34" charset="0"/>
              <a:cs typeface="Segoe UI" panose="020B0502040204020203" pitchFamily="34" charset="0"/>
            </a:endParaRPr>
          </a:p>
        </p:txBody>
      </p:sp>
      <p:pic>
        <p:nvPicPr>
          <p:cNvPr id="2" name="Immagine 1">
            <a:extLst>
              <a:ext uri="{FF2B5EF4-FFF2-40B4-BE49-F238E27FC236}">
                <a16:creationId xmlns:a16="http://schemas.microsoft.com/office/drawing/2014/main" id="{308252DD-E65D-9ED9-D011-0B6AAE7FB8CF}"/>
              </a:ext>
            </a:extLst>
          </p:cNvPr>
          <p:cNvPicPr>
            <a:picLocks noChangeAspect="1"/>
          </p:cNvPicPr>
          <p:nvPr/>
        </p:nvPicPr>
        <p:blipFill>
          <a:blip r:embed="rId6"/>
          <a:stretch>
            <a:fillRect/>
          </a:stretch>
        </p:blipFill>
        <p:spPr>
          <a:xfrm>
            <a:off x="6262641" y="4184799"/>
            <a:ext cx="2484120" cy="1653540"/>
          </a:xfrm>
          <a:prstGeom prst="rect">
            <a:avLst/>
          </a:prstGeom>
        </p:spPr>
      </p:pic>
    </p:spTree>
    <p:extLst>
      <p:ext uri="{BB962C8B-B14F-4D97-AF65-F5344CB8AC3E}">
        <p14:creationId xmlns:p14="http://schemas.microsoft.com/office/powerpoint/2010/main" val="3274453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54239-EA3A-1DFB-8A23-1A08B58D3948}"/>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A8153C38-00BE-CDB4-92BF-AF27F2AE12D2}"/>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F102521B-48D7-847C-E86B-7A188E97ACC4}"/>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F87D0362-E7E5-21CB-5F14-45329673F3BA}"/>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19</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84107EFA-29B2-DA79-5CD7-46E78DBF645C}"/>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AD98FA29-33C1-ACB6-5BAE-71F22AD2A4EE}"/>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BBB2F542-FCFA-0889-516F-C7968C1AA8BE}"/>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B7DEFFBC-D6C2-0322-8713-5F4E0C706B32}"/>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35635A0A-FE85-D4E3-0FFB-9C79FD42986E}"/>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2F133882-A0C7-06A9-5680-7720EFDDCC7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48936AC6-CEAD-EB36-32FA-216C30D1AE17}"/>
              </a:ext>
            </a:extLst>
          </p:cNvPr>
          <p:cNvSpPr txBox="1">
            <a:spLocks/>
          </p:cNvSpPr>
          <p:nvPr/>
        </p:nvSpPr>
        <p:spPr>
          <a:xfrm>
            <a:off x="878343" y="-293341"/>
            <a:ext cx="7387313" cy="1012253"/>
          </a:xfrm>
          <a:prstGeom prst="rect">
            <a:avLst/>
          </a:prstGeom>
        </p:spPr>
        <p:txBody>
          <a:bodyPr vert="horz" lIns="91440" tIns="45720" rIns="91440" bIns="45720" rtlCol="0" anchor="b">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Punti Chiave dell'Art. 45 </a:t>
            </a:r>
            <a:r>
              <a:rPr lang="it-IT" sz="3750" dirty="0" err="1"/>
              <a:t>D.Lgs.</a:t>
            </a:r>
            <a:r>
              <a:rPr lang="it-IT" sz="3750" dirty="0"/>
              <a:t> 36/2023 </a:t>
            </a:r>
          </a:p>
        </p:txBody>
      </p:sp>
      <p:sp>
        <p:nvSpPr>
          <p:cNvPr id="5" name="CasellaDiTesto 4">
            <a:extLst>
              <a:ext uri="{FF2B5EF4-FFF2-40B4-BE49-F238E27FC236}">
                <a16:creationId xmlns:a16="http://schemas.microsoft.com/office/drawing/2014/main" id="{DCA65AEA-637C-7085-D219-6A946F69997C}"/>
              </a:ext>
            </a:extLst>
          </p:cNvPr>
          <p:cNvSpPr txBox="1"/>
          <p:nvPr/>
        </p:nvSpPr>
        <p:spPr>
          <a:xfrm>
            <a:off x="1128385" y="260648"/>
            <a:ext cx="7128792" cy="3685624"/>
          </a:xfrm>
          <a:prstGeom prst="rect">
            <a:avLst/>
          </a:prstGeom>
          <a:noFill/>
        </p:spPr>
        <p:txBody>
          <a:bodyPr wrap="square">
            <a:spAutoFit/>
          </a:bodyPr>
          <a:lstStyle/>
          <a:p>
            <a:pPr algn="ctr" fontAlgn="t">
              <a:lnSpc>
                <a:spcPts val="1500"/>
              </a:lnSpc>
              <a:buNone/>
            </a:pPr>
            <a:endParaRPr lang="it-IT" sz="2800" b="0" i="0" dirty="0">
              <a:effectLst/>
              <a:latin typeface="+mj-lt"/>
            </a:endParaRPr>
          </a:p>
          <a:p>
            <a:pPr lvl="1" algn="l"/>
            <a:endParaRPr lang="it-IT" sz="1300" dirty="0">
              <a:latin typeface="Segoe UI" panose="020B0502040204020203" pitchFamily="34" charset="0"/>
            </a:endParaRPr>
          </a:p>
          <a:p>
            <a:pPr lvl="1" algn="l"/>
            <a:endParaRPr lang="it-IT" sz="1600" b="0" i="0" dirty="0">
              <a:solidFill>
                <a:srgbClr val="0A0A0A"/>
              </a:solidFill>
              <a:effectLst/>
              <a:latin typeface="Segoe UI" panose="020B0502040204020203" pitchFamily="34" charset="0"/>
              <a:cs typeface="Segoe UI" panose="020B0502040204020203" pitchFamily="34" charset="0"/>
            </a:endParaRPr>
          </a:p>
          <a:p>
            <a:pPr marL="285750"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Novità Introdotte</a:t>
            </a:r>
            <a:r>
              <a:rPr lang="it-IT" sz="1600" b="0" i="0" dirty="0">
                <a:solidFill>
                  <a:srgbClr val="0A0A0A"/>
                </a:solidFill>
                <a:effectLst/>
                <a:latin typeface="Segoe UI" panose="020B0502040204020203" pitchFamily="34" charset="0"/>
                <a:cs typeface="Segoe UI" panose="020B0502040204020203" pitchFamily="34" charset="0"/>
              </a:rPr>
              <a:t>:</a:t>
            </a:r>
          </a:p>
          <a:p>
            <a:pPr marL="742950" lvl="1"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Affidamenti Diretti</a:t>
            </a:r>
            <a:r>
              <a:rPr lang="it-IT" sz="1600" b="0" i="0" dirty="0">
                <a:solidFill>
                  <a:srgbClr val="0A0A0A"/>
                </a:solidFill>
                <a:effectLst/>
                <a:latin typeface="Segoe UI" panose="020B0502040204020203" pitchFamily="34" charset="0"/>
                <a:cs typeface="Segoe UI" panose="020B0502040204020203" pitchFamily="34" charset="0"/>
              </a:rPr>
              <a:t>: Gli incentivi sono ammessi anche per le attività svolte in affidamenti diretti, se le funzioni sono effettivamente interne e rientrano nell'Allegato I.10, rispettando il principio di invarianza finanziaria.</a:t>
            </a:r>
          </a:p>
          <a:p>
            <a:pPr marL="742950" lvl="1"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Dirigenti</a:t>
            </a:r>
            <a:r>
              <a:rPr lang="it-IT" sz="1600" b="0" i="0" dirty="0">
                <a:solidFill>
                  <a:srgbClr val="0A0A0A"/>
                </a:solidFill>
                <a:effectLst/>
                <a:latin typeface="Segoe UI" panose="020B0502040204020203" pitchFamily="34" charset="0"/>
                <a:cs typeface="Segoe UI" panose="020B0502040204020203" pitchFamily="34" charset="0"/>
              </a:rPr>
              <a:t>: La corresponsione è estesa anche al personale dirigenziale, con criteri di riparto stabiliti dai regolamenti locali, superando il principio di onnicomprensività.</a:t>
            </a:r>
          </a:p>
          <a:p>
            <a:pPr marL="742950" lvl="1" indent="-285750" algn="l">
              <a:buFont typeface="Arial" panose="020B0604020202020204" pitchFamily="34" charset="0"/>
              <a:buChar char="•"/>
            </a:pPr>
            <a:endParaRPr lang="it-IT" sz="1600" b="0" i="0" dirty="0">
              <a:solidFill>
                <a:srgbClr val="0A0A0A"/>
              </a:solidFill>
              <a:effectLst/>
              <a:latin typeface="Segoe UI" panose="020B0502040204020203" pitchFamily="34" charset="0"/>
              <a:cs typeface="Segoe UI" panose="020B0502040204020203" pitchFamily="34" charset="0"/>
            </a:endParaRPr>
          </a:p>
          <a:p>
            <a:pPr marL="285750" indent="-285750" algn="l">
              <a:buFont typeface="Arial" panose="020B0604020202020204" pitchFamily="34" charset="0"/>
              <a:buChar char="•"/>
            </a:pPr>
            <a:r>
              <a:rPr lang="it-IT" sz="1600" b="1" i="0" dirty="0">
                <a:solidFill>
                  <a:srgbClr val="0A0A0A"/>
                </a:solidFill>
                <a:effectLst/>
                <a:latin typeface="Segoe UI" panose="020B0502040204020203" pitchFamily="34" charset="0"/>
                <a:cs typeface="Segoe UI" panose="020B0502040204020203" pitchFamily="34" charset="0"/>
              </a:rPr>
              <a:t>Modalità di Erogazione</a:t>
            </a:r>
            <a:r>
              <a:rPr lang="it-IT" sz="1600" b="0" i="0" dirty="0">
                <a:solidFill>
                  <a:srgbClr val="0A0A0A"/>
                </a:solidFill>
                <a:effectLst/>
                <a:latin typeface="Segoe UI" panose="020B0502040204020203" pitchFamily="34" charset="0"/>
                <a:cs typeface="Segoe UI" panose="020B0502040204020203" pitchFamily="34" charset="0"/>
              </a:rPr>
              <a:t>: La ripartizione avviene tramite provvedimento del dirigente, sentito il RUP, che attesta le funzioni svolte, secondo gli ordinamenti interni di ogni amministrazione</a:t>
            </a:r>
            <a:r>
              <a:rPr lang="it-IT" sz="1600" b="0" i="0" dirty="0">
                <a:solidFill>
                  <a:srgbClr val="0A0A0A"/>
                </a:solidFill>
                <a:effectLst/>
                <a:latin typeface="Google Sans"/>
              </a:rPr>
              <a:t>. </a:t>
            </a:r>
          </a:p>
        </p:txBody>
      </p:sp>
    </p:spTree>
    <p:extLst>
      <p:ext uri="{BB962C8B-B14F-4D97-AF65-F5344CB8AC3E}">
        <p14:creationId xmlns:p14="http://schemas.microsoft.com/office/powerpoint/2010/main" val="3357304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2" name="Rettangolo 13"/>
          <p:cNvSpPr/>
          <p:nvPr/>
        </p:nvSpPr>
        <p:spPr>
          <a:xfrm>
            <a:off x="6156176" y="6631690"/>
            <a:ext cx="2232248" cy="226310"/>
          </a:xfrm>
          <a:prstGeom prst="rect">
            <a:avLst/>
          </a:prstGeom>
          <a:gradFill flip="none" rotWithShape="1">
            <a:gsLst>
              <a:gs pos="100000">
                <a:schemeClr val="bg1">
                  <a:lumMod val="85000"/>
                </a:schemeClr>
              </a:gs>
              <a:gs pos="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000" dirty="0">
                <a:solidFill>
                  <a:srgbClr val="003399"/>
                </a:solidFill>
                <a:latin typeface="Arial" pitchFamily="34" charset="0"/>
                <a:cs typeface="Arial" pitchFamily="34" charset="0"/>
              </a:rPr>
              <a:t>22/05/2026</a:t>
            </a:r>
          </a:p>
        </p:txBody>
      </p:sp>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0"/>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Agenda</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1159140"/>
            <a:ext cx="7128792" cy="4985980"/>
          </a:xfrm>
          <a:prstGeom prst="rect">
            <a:avLst/>
          </a:prstGeom>
          <a:noFill/>
        </p:spPr>
        <p:txBody>
          <a:bodyPr wrap="square">
            <a:spAutoFit/>
          </a:bodyPr>
          <a:lstStyle/>
          <a:p>
            <a:pPr marL="342900" indent="-342900" fontAlgn="t">
              <a:lnSpc>
                <a:spcPct val="300000"/>
              </a:lnSpc>
              <a:buFont typeface="+mj-lt"/>
              <a:buAutoNum type="arabicPeriod"/>
            </a:pPr>
            <a:r>
              <a:rPr lang="it-IT" sz="1600" b="1" i="0" dirty="0">
                <a:effectLst/>
                <a:latin typeface="Segoe UI" panose="020B0502040204020203" pitchFamily="34" charset="0"/>
              </a:rPr>
              <a:t>Quadro normativo di riferimento</a:t>
            </a:r>
          </a:p>
          <a:p>
            <a:pPr marL="342900" indent="-342900" fontAlgn="t">
              <a:lnSpc>
                <a:spcPct val="300000"/>
              </a:lnSpc>
              <a:buFont typeface="+mj-lt"/>
              <a:buAutoNum type="arabicPeriod"/>
            </a:pPr>
            <a:r>
              <a:rPr lang="it-IT" sz="1600" b="1" i="0" dirty="0">
                <a:effectLst/>
                <a:latin typeface="Segoe UI" panose="020B0502040204020203" pitchFamily="34" charset="0"/>
              </a:rPr>
              <a:t>Figure Professionali a cui si Applicano</a:t>
            </a:r>
          </a:p>
          <a:p>
            <a:pPr marL="342900" indent="-342900" fontAlgn="t">
              <a:lnSpc>
                <a:spcPct val="300000"/>
              </a:lnSpc>
              <a:buFont typeface="+mj-lt"/>
              <a:buAutoNum type="arabicPeriod"/>
            </a:pPr>
            <a:r>
              <a:rPr lang="it-IT" sz="1600" b="1" i="0" dirty="0">
                <a:effectLst/>
                <a:latin typeface="Segoe UI" panose="020B0502040204020203" pitchFamily="34" charset="0"/>
              </a:rPr>
              <a:t>Importi a Disposizione, Calcolo e Suddivisione</a:t>
            </a:r>
          </a:p>
          <a:p>
            <a:pPr marL="342900" indent="-342900" fontAlgn="t">
              <a:lnSpc>
                <a:spcPct val="300000"/>
              </a:lnSpc>
              <a:buFont typeface="+mj-lt"/>
              <a:buAutoNum type="arabicPeriod"/>
            </a:pPr>
            <a:r>
              <a:rPr lang="it-IT" sz="1600" b="1" dirty="0"/>
              <a:t>Ambito di Applicazione: Dipendenti Pubblici vs. Aziende Concessionarie</a:t>
            </a:r>
            <a:endParaRPr lang="it-IT" sz="1600" b="1" dirty="0">
              <a:latin typeface="Segoe UI" panose="020B0502040204020203" pitchFamily="34" charset="0"/>
            </a:endParaRPr>
          </a:p>
          <a:p>
            <a:pPr marL="342900" indent="-342900" fontAlgn="t">
              <a:lnSpc>
                <a:spcPct val="300000"/>
              </a:lnSpc>
              <a:buFont typeface="+mj-lt"/>
              <a:buAutoNum type="arabicPeriod"/>
            </a:pPr>
            <a:r>
              <a:rPr lang="it-IT" sz="1600" b="1" dirty="0">
                <a:latin typeface="Segoe UI" panose="020B0502040204020203" pitchFamily="34" charset="0"/>
              </a:rPr>
              <a:t>Conclusioni</a:t>
            </a:r>
          </a:p>
          <a:p>
            <a:pPr marL="342900" indent="-342900" fontAlgn="t">
              <a:lnSpc>
                <a:spcPct val="300000"/>
              </a:lnSpc>
              <a:buFont typeface="+mj-lt"/>
              <a:buAutoNum type="arabicPeriod"/>
            </a:pPr>
            <a:endParaRPr lang="it-IT" sz="1300" b="1" i="0" dirty="0">
              <a:effectLst/>
              <a:latin typeface="Segoe UI" panose="020B0502040204020203" pitchFamily="34" charset="0"/>
            </a:endParaRPr>
          </a:p>
          <a:p>
            <a:pPr marL="342900" indent="-342900" fontAlgn="t">
              <a:lnSpc>
                <a:spcPct val="300000"/>
              </a:lnSpc>
              <a:buFont typeface="+mj-lt"/>
              <a:buAutoNum type="arabicPeriod"/>
            </a:pPr>
            <a:endParaRPr lang="it-IT" sz="1300" b="1" i="0" dirty="0">
              <a:effectLst/>
              <a:latin typeface="Segoe UI" panose="020B0502040204020203" pitchFamily="34" charset="0"/>
            </a:endParaRPr>
          </a:p>
        </p:txBody>
      </p:sp>
    </p:spTree>
    <p:extLst>
      <p:ext uri="{BB962C8B-B14F-4D97-AF65-F5344CB8AC3E}">
        <p14:creationId xmlns:p14="http://schemas.microsoft.com/office/powerpoint/2010/main" val="265370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20</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387424"/>
            <a:ext cx="7387313" cy="1012253"/>
          </a:xfrm>
          <a:prstGeom prst="rect">
            <a:avLst/>
          </a:prstGeom>
        </p:spPr>
        <p:txBody>
          <a:bodyPr vert="horz" lIns="91440" tIns="45720" rIns="91440" bIns="45720" rtlCol="0" anchor="b">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Punti Chiave dell'Art. 45 </a:t>
            </a:r>
            <a:r>
              <a:rPr lang="it-IT" sz="3750" dirty="0" err="1"/>
              <a:t>D.Lgs.</a:t>
            </a:r>
            <a:r>
              <a:rPr lang="it-IT" sz="3750" dirty="0"/>
              <a:t> 36/2023</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827587" y="764704"/>
            <a:ext cx="8136901" cy="5211042"/>
          </a:xfrm>
          <a:prstGeom prst="rect">
            <a:avLst/>
          </a:prstGeom>
          <a:noFill/>
        </p:spPr>
        <p:txBody>
          <a:bodyPr wrap="square">
            <a:spAutoFit/>
          </a:bodyPr>
          <a:lstStyle/>
          <a:p>
            <a:pPr algn="just"/>
            <a:endParaRPr lang="it-IT" sz="1600" dirty="0"/>
          </a:p>
          <a:p>
            <a:pPr algn="just"/>
            <a:r>
              <a:rPr lang="it-IT" sz="1600" dirty="0"/>
              <a:t>L'articolo 45 del </a:t>
            </a:r>
            <a:r>
              <a:rPr lang="it-IT" sz="1600" dirty="0" err="1"/>
              <a:t>D.Lgs.</a:t>
            </a:r>
            <a:r>
              <a:rPr lang="it-IT" sz="1600" dirty="0"/>
              <a:t> 36/2023 rappresenta il pilastro del nuovo sistema di incentivazione per le funzioni tecniche. La norma non è solo una disposizione economica, ma persegue finalità strategiche precise per modernizzare la Pubblica Amministrazione.</a:t>
            </a:r>
          </a:p>
          <a:p>
            <a:pPr algn="just"/>
            <a:endParaRPr lang="it-IT" sz="1600" dirty="0"/>
          </a:p>
          <a:p>
            <a:pPr algn="just"/>
            <a:r>
              <a:rPr lang="it-IT" sz="1600" b="1" dirty="0"/>
              <a:t>1. Valorizzazione delle competenze interne</a:t>
            </a:r>
          </a:p>
          <a:p>
            <a:pPr algn="just"/>
            <a:r>
              <a:rPr lang="it-IT" sz="1600" dirty="0"/>
              <a:t>L'obiettivo è trattenere e motivare i talenti all'interno della PA. Riconoscendo un compenso aggiuntivo per attività ad alta responsabilità (come il RUP, la direzione lavori o il collaudo), lo Stato punta a rendere la carriera tecnica pubblica competitiva rispetto al settore privato.</a:t>
            </a:r>
          </a:p>
          <a:p>
            <a:pPr algn="just"/>
            <a:r>
              <a:rPr lang="it-IT" sz="1600" b="1" dirty="0"/>
              <a:t>	</a:t>
            </a:r>
          </a:p>
          <a:p>
            <a:pPr algn="just"/>
            <a:r>
              <a:rPr lang="it-IT" sz="1600" b="1" dirty="0"/>
              <a:t>	</a:t>
            </a:r>
            <a:r>
              <a:rPr lang="it-IT" sz="1600" b="1" dirty="0">
                <a:solidFill>
                  <a:srgbClr val="FF0000"/>
                </a:solidFill>
              </a:rPr>
              <a:t>Focus: Evitare la fuga di cervelli e professionalità tecniche verso </a:t>
            </a:r>
          </a:p>
          <a:p>
            <a:pPr algn="just"/>
            <a:r>
              <a:rPr lang="it-IT" sz="1600" b="1" dirty="0">
                <a:solidFill>
                  <a:srgbClr val="FF0000"/>
                </a:solidFill>
              </a:rPr>
              <a:t>		studi professionali o grandi aziende.</a:t>
            </a:r>
          </a:p>
          <a:p>
            <a:pPr algn="just"/>
            <a:endParaRPr lang="it-IT" sz="1600" dirty="0"/>
          </a:p>
          <a:p>
            <a:pPr algn="just"/>
            <a:r>
              <a:rPr lang="it-IT" sz="1600" b="1" dirty="0"/>
              <a:t>2. Incentivo all'efficienza e alla qualità</a:t>
            </a:r>
          </a:p>
          <a:p>
            <a:pPr algn="just"/>
            <a:r>
              <a:rPr lang="it-IT" sz="1600" dirty="0"/>
              <a:t>Il sistema degli incentivi è strettamente legato al raggiungimento dei risultati. Il Codice mira a premiare la tempestività e la qualità dell'esecuzione dell'appalto.</a:t>
            </a:r>
          </a:p>
          <a:p>
            <a:pPr algn="just"/>
            <a:endParaRPr lang="it-IT" sz="1600" b="1" dirty="0"/>
          </a:p>
          <a:p>
            <a:pPr algn="ctr"/>
            <a:r>
              <a:rPr lang="it-IT" sz="1600" b="1" dirty="0"/>
              <a:t>	</a:t>
            </a:r>
            <a:r>
              <a:rPr lang="it-IT" sz="1600" b="1" dirty="0">
                <a:solidFill>
                  <a:srgbClr val="FF0000"/>
                </a:solidFill>
              </a:rPr>
              <a:t>Meccanismo:</a:t>
            </a:r>
            <a:r>
              <a:rPr lang="it-IT" sz="1600" dirty="0">
                <a:solidFill>
                  <a:srgbClr val="FF0000"/>
                </a:solidFill>
              </a:rPr>
              <a:t> Gli incentivi sono erogati a condizione che le attività 	 siano svolte entro i termini e secondo gli standard qualitativi  previsti. Questo riduce (o dovrebbe ridurre)  il rischio di varianti in corso d'opera e contenziosi.</a:t>
            </a:r>
          </a:p>
          <a:p>
            <a:pPr algn="just" fontAlgn="t">
              <a:lnSpc>
                <a:spcPts val="1500"/>
              </a:lnSpc>
              <a:buNone/>
            </a:pPr>
            <a:endParaRPr lang="it-IT" sz="1300" b="0" i="0" dirty="0">
              <a:solidFill>
                <a:srgbClr val="0A0A0A"/>
              </a:solidFill>
              <a:effectLst/>
              <a:latin typeface="Google Sans"/>
            </a:endParaRPr>
          </a:p>
        </p:txBody>
      </p:sp>
    </p:spTree>
    <p:extLst>
      <p:ext uri="{BB962C8B-B14F-4D97-AF65-F5344CB8AC3E}">
        <p14:creationId xmlns:p14="http://schemas.microsoft.com/office/powerpoint/2010/main" val="2669619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21</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1115616" y="764704"/>
            <a:ext cx="7128792" cy="3333605"/>
          </a:xfrm>
          <a:prstGeom prst="rect">
            <a:avLst/>
          </a:prstGeom>
          <a:noFill/>
        </p:spPr>
        <p:txBody>
          <a:bodyPr wrap="square" rIns="90000">
            <a:spAutoFit/>
          </a:bodyPr>
          <a:lstStyle/>
          <a:p>
            <a:pPr algn="just"/>
            <a:endParaRPr lang="it-IT" sz="1600" dirty="0"/>
          </a:p>
          <a:p>
            <a:pPr algn="just"/>
            <a:r>
              <a:rPr lang="it-IT" sz="1600" b="1" dirty="0"/>
              <a:t>3. Riduzione delle esternalizzazioni</a:t>
            </a:r>
          </a:p>
          <a:p>
            <a:pPr algn="just"/>
            <a:r>
              <a:rPr lang="it-IT" sz="1600" dirty="0"/>
              <a:t>Uno degli obiettivi politici e amministrativi più forti del nuovo Codice è il "re-insourcing" delle competenze.</a:t>
            </a:r>
          </a:p>
          <a:p>
            <a:pPr algn="just"/>
            <a:endParaRPr lang="it-IT" sz="1600" dirty="0"/>
          </a:p>
          <a:p>
            <a:pPr marL="1255713" algn="just"/>
            <a:r>
              <a:rPr lang="it-IT" sz="1600" b="1" dirty="0"/>
              <a:t>Risparmio:</a:t>
            </a:r>
            <a:r>
              <a:rPr lang="it-IT" sz="1600" dirty="0"/>
              <a:t> Invece di affidare a professionisti esterni incarichi</a:t>
            </a:r>
          </a:p>
          <a:p>
            <a:pPr marL="1255713" algn="just"/>
            <a:r>
              <a:rPr lang="it-IT" sz="1600" dirty="0"/>
              <a:t>   costosi (progettazione, direzione lavori, ecc.), l'Ente viene </a:t>
            </a:r>
          </a:p>
          <a:p>
            <a:pPr marL="1255713" algn="just"/>
            <a:r>
              <a:rPr lang="it-IT" sz="1600" dirty="0"/>
              <a:t>         stimolato a utilizzare i propri dipendenti qualificati.</a:t>
            </a:r>
          </a:p>
          <a:p>
            <a:pPr marL="1255713" algn="just"/>
            <a:endParaRPr lang="it-IT" sz="1600" dirty="0"/>
          </a:p>
          <a:p>
            <a:pPr marL="1255713" algn="ctr"/>
            <a:r>
              <a:rPr lang="it-IT" b="1" dirty="0">
                <a:solidFill>
                  <a:srgbClr val="FF0000"/>
                </a:solidFill>
              </a:rPr>
              <a:t>Risultato: Si riducono i costi complessivi per la stazione appaltante si crea un bagaglio di esperienza interno (know-how) che rimane patrimonio dell'amministrazione.</a:t>
            </a:r>
          </a:p>
          <a:p>
            <a:pPr algn="just" fontAlgn="t">
              <a:lnSpc>
                <a:spcPts val="1500"/>
              </a:lnSpc>
              <a:buNone/>
            </a:pPr>
            <a:endParaRPr lang="it-IT" sz="1300" b="0" i="0" dirty="0">
              <a:solidFill>
                <a:srgbClr val="0A0A0A"/>
              </a:solidFill>
              <a:effectLst/>
              <a:latin typeface="Google Sans"/>
            </a:endParaRPr>
          </a:p>
        </p:txBody>
      </p:sp>
      <p:sp>
        <p:nvSpPr>
          <p:cNvPr id="2" name="Titolo 1">
            <a:extLst>
              <a:ext uri="{FF2B5EF4-FFF2-40B4-BE49-F238E27FC236}">
                <a16:creationId xmlns:a16="http://schemas.microsoft.com/office/drawing/2014/main" id="{DB9EBBA2-B0B8-324B-63A2-6D66FEAE5820}"/>
              </a:ext>
            </a:extLst>
          </p:cNvPr>
          <p:cNvSpPr txBox="1">
            <a:spLocks/>
          </p:cNvSpPr>
          <p:nvPr/>
        </p:nvSpPr>
        <p:spPr>
          <a:xfrm>
            <a:off x="755576" y="-387424"/>
            <a:ext cx="7387313" cy="1012253"/>
          </a:xfrm>
          <a:prstGeom prst="rect">
            <a:avLst/>
          </a:prstGeom>
        </p:spPr>
        <p:txBody>
          <a:bodyPr vert="horz" lIns="91440" tIns="45720" rIns="91440" bIns="45720" rtlCol="0" anchor="b">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Punti Chiave dell'Art. 45 </a:t>
            </a:r>
            <a:r>
              <a:rPr lang="it-IT" sz="3750" dirty="0" err="1"/>
              <a:t>D.Lgs.</a:t>
            </a:r>
            <a:r>
              <a:rPr lang="it-IT" sz="3750" dirty="0"/>
              <a:t> 36/2023</a:t>
            </a:r>
          </a:p>
        </p:txBody>
      </p:sp>
      <p:pic>
        <p:nvPicPr>
          <p:cNvPr id="3" name="Immagine 2">
            <a:extLst>
              <a:ext uri="{FF2B5EF4-FFF2-40B4-BE49-F238E27FC236}">
                <a16:creationId xmlns:a16="http://schemas.microsoft.com/office/drawing/2014/main" id="{962CF166-F4D0-DB69-D4AB-10D937AFC824}"/>
              </a:ext>
            </a:extLst>
          </p:cNvPr>
          <p:cNvPicPr>
            <a:picLocks noChangeAspect="1"/>
          </p:cNvPicPr>
          <p:nvPr/>
        </p:nvPicPr>
        <p:blipFill>
          <a:blip r:embed="rId6"/>
          <a:stretch>
            <a:fillRect/>
          </a:stretch>
        </p:blipFill>
        <p:spPr>
          <a:xfrm>
            <a:off x="5906202" y="4098309"/>
            <a:ext cx="2842260" cy="1897380"/>
          </a:xfrm>
          <a:prstGeom prst="rect">
            <a:avLst/>
          </a:prstGeom>
        </p:spPr>
      </p:pic>
    </p:spTree>
    <p:extLst>
      <p:ext uri="{BB962C8B-B14F-4D97-AF65-F5344CB8AC3E}">
        <p14:creationId xmlns:p14="http://schemas.microsoft.com/office/powerpoint/2010/main" val="3942642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22</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38742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Fonti regolatorie complementari</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081687" y="438947"/>
            <a:ext cx="7128792" cy="5457263"/>
          </a:xfrm>
          <a:prstGeom prst="rect">
            <a:avLst/>
          </a:prstGeom>
          <a:noFill/>
        </p:spPr>
        <p:txBody>
          <a:bodyPr wrap="square" rIns="90000">
            <a:spAutoFit/>
          </a:bodyPr>
          <a:lstStyle/>
          <a:p>
            <a:pPr algn="ctr"/>
            <a:endParaRPr lang="it-IT" sz="1600" dirty="0"/>
          </a:p>
          <a:p>
            <a:pPr algn="just"/>
            <a:r>
              <a:rPr lang="it-IT" sz="1600" b="1" dirty="0"/>
              <a:t>1. I CCNL di comparto</a:t>
            </a:r>
          </a:p>
          <a:p>
            <a:pPr algn="just"/>
            <a:r>
              <a:rPr lang="it-IT" sz="1600" dirty="0"/>
              <a:t>Il Codice rimanda ai Contratti Collettivi Nazionali per la definizione dei limiti e delle modalità generali.</a:t>
            </a:r>
          </a:p>
          <a:p>
            <a:pPr marL="285750" indent="-285750" algn="just">
              <a:buFont typeface="Arial" panose="020B0604020202020204" pitchFamily="34" charset="0"/>
              <a:buChar char="•"/>
            </a:pPr>
            <a:r>
              <a:rPr lang="it-IT" sz="1600" dirty="0"/>
              <a:t>Funzioni Centrali, Enti Locali e Sanità: Ogni comparto ha regole specifiche per la costituzione del fondo.</a:t>
            </a:r>
          </a:p>
          <a:p>
            <a:pPr marL="285750" indent="-285750" algn="just">
              <a:buFont typeface="Arial" panose="020B0604020202020204" pitchFamily="34" charset="0"/>
              <a:buChar char="•"/>
            </a:pPr>
            <a:r>
              <a:rPr lang="it-IT" sz="1600" dirty="0"/>
              <a:t>Tetti ai compensi: Il CCNL definisce il limite massimo annuo percepibile dal singolo dipendente (solitamente rapportato al trattamento tabellare).</a:t>
            </a:r>
          </a:p>
          <a:p>
            <a:pPr marL="285750" indent="-285750" algn="just">
              <a:buFont typeface="Arial" panose="020B0604020202020204" pitchFamily="34" charset="0"/>
              <a:buChar char="•"/>
            </a:pPr>
            <a:r>
              <a:rPr lang="it-IT" sz="1600" dirty="0"/>
              <a:t>Soggetti beneficiari: Specifica quali profili professionali, oltre a quelli tecnici in senso stretto, possono accedere alle quote (es. amministrativi di supporto).</a:t>
            </a:r>
          </a:p>
          <a:p>
            <a:pPr algn="just"/>
            <a:endParaRPr lang="it-IT" sz="1600" dirty="0"/>
          </a:p>
          <a:p>
            <a:pPr algn="just"/>
            <a:r>
              <a:rPr lang="it-IT" sz="1600" b="1" dirty="0"/>
              <a:t>2. Regolamenti interni</a:t>
            </a:r>
          </a:p>
          <a:p>
            <a:pPr algn="just"/>
            <a:r>
              <a:rPr lang="it-IT" sz="1600" dirty="0"/>
              <a:t>Senza un regolamento interno approvato, l'amministrazione non può legalmente erogare gli incentivi.</a:t>
            </a:r>
          </a:p>
          <a:p>
            <a:pPr marL="285750" indent="-285750" algn="just">
              <a:buFont typeface="Arial" panose="020B0604020202020204" pitchFamily="34" charset="0"/>
              <a:buChar char="•"/>
            </a:pPr>
            <a:r>
              <a:rPr lang="it-IT" sz="1600" dirty="0"/>
              <a:t>Criteri di riparto: Il regolamento stabilisce le percentuali esatte da assegnare a ogni figura (es. quanto al RUP, quanto al Direttore Lavori).</a:t>
            </a:r>
          </a:p>
          <a:p>
            <a:pPr marL="285750" indent="-285750" algn="just">
              <a:buFont typeface="Arial" panose="020B0604020202020204" pitchFamily="34" charset="0"/>
              <a:buChar char="•"/>
            </a:pPr>
            <a:r>
              <a:rPr lang="it-IT" sz="1600" dirty="0"/>
              <a:t>Graduazione dell’incentivo: Definisce i criteri di valutazione della performance: l'incentivo non è automatico, ma legato al raggiungimento di obiettivi di tempo e qualità.</a:t>
            </a:r>
          </a:p>
          <a:p>
            <a:pPr marL="285750" indent="-285750" algn="just">
              <a:buFont typeface="Arial" panose="020B0604020202020204" pitchFamily="34" charset="0"/>
              <a:buChar char="•"/>
            </a:pPr>
            <a:r>
              <a:rPr lang="it-IT" sz="1600" dirty="0"/>
              <a:t>Tempistiche: Disciplina le modalità di liquidazione (es. acconti durante l'opera e saldo al collaudo).</a:t>
            </a:r>
          </a:p>
          <a:p>
            <a:pPr algn="just" fontAlgn="t">
              <a:lnSpc>
                <a:spcPts val="1500"/>
              </a:lnSpc>
              <a:buNone/>
            </a:pPr>
            <a:endParaRPr lang="it-IT" sz="1300" b="0" i="0" dirty="0">
              <a:solidFill>
                <a:srgbClr val="0A0A0A"/>
              </a:solidFill>
              <a:effectLst/>
              <a:latin typeface="Google Sans"/>
            </a:endParaRPr>
          </a:p>
        </p:txBody>
      </p:sp>
    </p:spTree>
    <p:extLst>
      <p:ext uri="{BB962C8B-B14F-4D97-AF65-F5344CB8AC3E}">
        <p14:creationId xmlns:p14="http://schemas.microsoft.com/office/powerpoint/2010/main" val="2461899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23</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1115616" y="764704"/>
            <a:ext cx="7128792" cy="3785652"/>
          </a:xfrm>
          <a:prstGeom prst="rect">
            <a:avLst/>
          </a:prstGeom>
          <a:noFill/>
        </p:spPr>
        <p:txBody>
          <a:bodyPr wrap="square" rIns="90000">
            <a:spAutoFit/>
          </a:bodyPr>
          <a:lstStyle/>
          <a:p>
            <a:pPr algn="ctr">
              <a:lnSpc>
                <a:spcPct val="150000"/>
              </a:lnSpc>
            </a:pPr>
            <a:endParaRPr lang="it-IT" sz="1600" dirty="0"/>
          </a:p>
          <a:p>
            <a:pPr algn="just">
              <a:lnSpc>
                <a:spcPct val="150000"/>
              </a:lnSpc>
            </a:pPr>
            <a:r>
              <a:rPr lang="it-IT" sz="1600" b="1" dirty="0"/>
              <a:t>3. La Contrattazione Decentrata (L’Accordo Locale)</a:t>
            </a:r>
          </a:p>
          <a:p>
            <a:pPr algn="just" fontAlgn="t">
              <a:lnSpc>
                <a:spcPct val="150000"/>
              </a:lnSpc>
              <a:buNone/>
            </a:pPr>
            <a:r>
              <a:rPr lang="it-IT" sz="1600" b="0" i="0" dirty="0">
                <a:solidFill>
                  <a:srgbClr val="0A0A0A"/>
                </a:solidFill>
                <a:effectLst/>
                <a:latin typeface="Calibri" panose="020F0502020204030204" pitchFamily="34" charset="0"/>
                <a:ea typeface="Calibri" panose="020F0502020204030204" pitchFamily="34" charset="0"/>
                <a:cs typeface="Calibri" panose="020F0502020204030204" pitchFamily="34" charset="0"/>
              </a:rPr>
              <a:t>È il livello dove le rappresentanze sindacali e i dirigenti dell'Ente trovano l'accordo operativo.</a:t>
            </a:r>
          </a:p>
          <a:p>
            <a:pPr marL="285750" indent="-285750" algn="just" fontAlgn="t">
              <a:lnSpc>
                <a:spcPct val="150000"/>
              </a:lnSpc>
              <a:buFont typeface="Arial" panose="020B0604020202020204" pitchFamily="34" charset="0"/>
              <a:buChar char="•"/>
            </a:pPr>
            <a:r>
              <a:rPr lang="it-IT" sz="1600" b="0" i="0" dirty="0">
                <a:solidFill>
                  <a:srgbClr val="0A0A0A"/>
                </a:solidFill>
                <a:effectLst/>
                <a:latin typeface="Calibri" panose="020F0502020204030204" pitchFamily="34" charset="0"/>
                <a:ea typeface="Calibri" panose="020F0502020204030204" pitchFamily="34" charset="0"/>
                <a:cs typeface="Calibri" panose="020F0502020204030204" pitchFamily="34" charset="0"/>
              </a:rPr>
              <a:t>Ruolo strategico: La contrattazione decentrata integra il regolamento definendo le risorse effettivamente disponibili nel fondo per ogni anno finanziario.</a:t>
            </a:r>
          </a:p>
          <a:p>
            <a:pPr marL="285750" indent="-285750" algn="just" fontAlgn="t">
              <a:lnSpc>
                <a:spcPct val="150000"/>
              </a:lnSpc>
              <a:buFont typeface="Arial" panose="020B0604020202020204" pitchFamily="34" charset="0"/>
              <a:buChar char="•"/>
            </a:pPr>
            <a:r>
              <a:rPr lang="it-IT" sz="1600" b="0" i="0" dirty="0">
                <a:solidFill>
                  <a:srgbClr val="0A0A0A"/>
                </a:solidFill>
                <a:effectLst/>
                <a:latin typeface="Calibri" panose="020F0502020204030204" pitchFamily="34" charset="0"/>
                <a:ea typeface="Calibri" panose="020F0502020204030204" pitchFamily="34" charset="0"/>
                <a:cs typeface="Calibri" panose="020F0502020204030204" pitchFamily="34" charset="0"/>
              </a:rPr>
              <a:t>Armonizzazione: Serve a garantire che la distribuzione degli incentivi sia equa tra le diverse aree tecniche dell'amministrazione.</a:t>
            </a:r>
          </a:p>
          <a:p>
            <a:pPr marL="285750" indent="-285750" algn="just" fontAlgn="t">
              <a:lnSpc>
                <a:spcPct val="150000"/>
              </a:lnSpc>
              <a:buFont typeface="Arial" panose="020B0604020202020204" pitchFamily="34" charset="0"/>
              <a:buChar char="•"/>
            </a:pPr>
            <a:r>
              <a:rPr lang="it-IT" sz="1600" b="0" i="0" dirty="0">
                <a:solidFill>
                  <a:srgbClr val="0A0A0A"/>
                </a:solidFill>
                <a:effectLst/>
                <a:latin typeface="Calibri" panose="020F0502020204030204" pitchFamily="34" charset="0"/>
                <a:ea typeface="Calibri" panose="020F0502020204030204" pitchFamily="34" charset="0"/>
                <a:cs typeface="Calibri" panose="020F0502020204030204" pitchFamily="34" charset="0"/>
              </a:rPr>
              <a:t>Risoluzione delle criticità: Gestisce i casi particolari non previsti dal regolamento generale.</a:t>
            </a:r>
          </a:p>
        </p:txBody>
      </p:sp>
      <p:sp>
        <p:nvSpPr>
          <p:cNvPr id="2" name="Titolo 1">
            <a:extLst>
              <a:ext uri="{FF2B5EF4-FFF2-40B4-BE49-F238E27FC236}">
                <a16:creationId xmlns:a16="http://schemas.microsoft.com/office/drawing/2014/main" id="{CDFF2F4F-3C73-A41F-D6AC-235EDE6219B2}"/>
              </a:ext>
            </a:extLst>
          </p:cNvPr>
          <p:cNvSpPr txBox="1">
            <a:spLocks/>
          </p:cNvSpPr>
          <p:nvPr/>
        </p:nvSpPr>
        <p:spPr>
          <a:xfrm>
            <a:off x="755576" y="-38742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Fonti regolatorie complementari</a:t>
            </a:r>
          </a:p>
        </p:txBody>
      </p:sp>
    </p:spTree>
    <p:extLst>
      <p:ext uri="{BB962C8B-B14F-4D97-AF65-F5344CB8AC3E}">
        <p14:creationId xmlns:p14="http://schemas.microsoft.com/office/powerpoint/2010/main" val="3130450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24</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414146"/>
            <a:ext cx="7920880" cy="1012253"/>
          </a:xfrm>
          <a:prstGeom prst="rect">
            <a:avLst/>
          </a:prstGeom>
        </p:spPr>
        <p:txBody>
          <a:bodyPr vert="horz" lIns="91440" tIns="45720" rIns="91440" bIns="45720" rtlCol="0" anchor="b">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2. Figure Professionali a cui si Applicano</a:t>
            </a:r>
            <a:endParaRPr lang="it-IT" sz="3750" dirty="0"/>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51620" y="560670"/>
            <a:ext cx="7128792" cy="5339923"/>
          </a:xfrm>
          <a:prstGeom prst="rect">
            <a:avLst/>
          </a:prstGeom>
          <a:noFill/>
        </p:spPr>
        <p:txBody>
          <a:bodyPr wrap="square">
            <a:spAutoFit/>
          </a:bodyPr>
          <a:lstStyle/>
          <a:p>
            <a:pPr fontAlgn="t">
              <a:lnSpc>
                <a:spcPct val="150000"/>
              </a:lnSpc>
              <a:spcBef>
                <a:spcPts val="600"/>
              </a:spcBef>
            </a:pPr>
            <a:r>
              <a:rPr lang="it-IT" sz="1600" b="0" i="0" dirty="0">
                <a:effectLst/>
                <a:latin typeface="Segoe UI" panose="020B0502040204020203" pitchFamily="34" charset="0"/>
              </a:rPr>
              <a:t>Gli incentivi si applicano alle figure che svolgono funzioni tecniche specifiche, elencate all’</a:t>
            </a:r>
            <a:r>
              <a:rPr lang="it-IT" sz="1600" b="1" i="0" dirty="0">
                <a:effectLst/>
                <a:latin typeface="Segoe UI" panose="020B0502040204020203" pitchFamily="34" charset="0"/>
              </a:rPr>
              <a:t>art. 45, comma 2, </a:t>
            </a:r>
            <a:r>
              <a:rPr lang="it-IT" sz="1600" b="1" i="0" dirty="0" err="1">
                <a:effectLst/>
                <a:latin typeface="Segoe UI" panose="020B0502040204020203" pitchFamily="34" charset="0"/>
              </a:rPr>
              <a:t>D.Lgs.</a:t>
            </a:r>
            <a:r>
              <a:rPr lang="it-IT" sz="1600" b="1" i="0" dirty="0">
                <a:effectLst/>
                <a:latin typeface="Segoe UI" panose="020B0502040204020203" pitchFamily="34" charset="0"/>
              </a:rPr>
              <a:t> 36/2023 allegato I.10</a:t>
            </a:r>
            <a:r>
              <a:rPr lang="it-IT" sz="1600" b="0" i="0" dirty="0">
                <a:effectLst/>
                <a:latin typeface="Segoe UI" panose="020B0502040204020203" pitchFamily="34" charset="0"/>
              </a:rPr>
              <a:t>:</a:t>
            </a:r>
          </a:p>
          <a:p>
            <a:pPr fontAlgn="t">
              <a:lnSpc>
                <a:spcPct val="150000"/>
              </a:lnSpc>
              <a:spcBef>
                <a:spcPts val="600"/>
              </a:spcBef>
            </a:pPr>
            <a:r>
              <a:rPr lang="it-IT" sz="1600" b="0" i="0" dirty="0">
                <a:effectLst/>
                <a:latin typeface="Segoe UI" panose="020B0502040204020203" pitchFamily="34" charset="0"/>
              </a:rPr>
              <a:t>FIGURE APICALI</a:t>
            </a: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Responsabile Unico del Progetto (RUP)</a:t>
            </a:r>
            <a:endParaRPr lang="it-IT" sz="1600" b="0" i="0" dirty="0">
              <a:effectLst/>
              <a:latin typeface="Segoe UI" panose="020B0502040204020203" pitchFamily="34" charset="0"/>
            </a:endParaRP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Responsabile Unico Fase Esecuzione (RFE)</a:t>
            </a:r>
            <a:endParaRPr lang="it-IT" sz="1600" b="0" i="0" dirty="0">
              <a:effectLst/>
              <a:latin typeface="Segoe UI" panose="020B0502040204020203" pitchFamily="34" charset="0"/>
            </a:endParaRP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Direttore dei Lavori (DL)</a:t>
            </a:r>
            <a:endParaRPr lang="it-IT" sz="1600" b="0" i="0" dirty="0">
              <a:effectLst/>
              <a:latin typeface="Segoe UI" panose="020B0502040204020203" pitchFamily="34" charset="0"/>
            </a:endParaRP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Direttore dell’Esecuzione del Contratto (DEC)</a:t>
            </a:r>
          </a:p>
          <a:p>
            <a:pPr fontAlgn="t">
              <a:lnSpc>
                <a:spcPct val="150000"/>
              </a:lnSpc>
              <a:spcBef>
                <a:spcPts val="0"/>
              </a:spcBef>
            </a:pPr>
            <a:r>
              <a:rPr lang="it-IT" sz="1600" b="0" i="0" dirty="0">
                <a:effectLst/>
                <a:latin typeface="Segoe UI" panose="020B0502040204020203" pitchFamily="34" charset="0"/>
              </a:rPr>
              <a:t>FIGURE TECNICHE E DI SUPPORTO</a:t>
            </a: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Collaudatore Statico</a:t>
            </a:r>
            <a:endParaRPr lang="it-IT" sz="1600" b="0" i="0" dirty="0">
              <a:effectLst/>
              <a:latin typeface="Segoe UI" panose="020B0502040204020203" pitchFamily="34" charset="0"/>
            </a:endParaRP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Membro della Commissione di Collaudo o di Verifica di Conformità</a:t>
            </a:r>
            <a:endParaRPr lang="it-IT" sz="1600" b="0" i="0" dirty="0">
              <a:effectLst/>
              <a:latin typeface="Segoe UI" panose="020B0502040204020203" pitchFamily="34" charset="0"/>
            </a:endParaRP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Progettisti e tecnici addetti alla progettazione interna, verifica preventiva, controllo tecnico</a:t>
            </a:r>
            <a:endParaRPr lang="it-IT" sz="1600" b="0" i="0" dirty="0">
              <a:effectLst/>
              <a:latin typeface="Segoe UI" panose="020B0502040204020203" pitchFamily="34" charset="0"/>
            </a:endParaRPr>
          </a:p>
          <a:p>
            <a:pPr marL="285750" indent="-285750" fontAlgn="t">
              <a:lnSpc>
                <a:spcPct val="150000"/>
              </a:lnSpc>
              <a:spcBef>
                <a:spcPts val="0"/>
              </a:spcBef>
              <a:buFont typeface="Arial" panose="020B0604020202020204" pitchFamily="34" charset="0"/>
              <a:buChar char="•"/>
            </a:pPr>
            <a:r>
              <a:rPr lang="it-IT" sz="1600" b="1" i="0" dirty="0">
                <a:effectLst/>
                <a:latin typeface="Segoe UI" panose="020B0502040204020203" pitchFamily="34" charset="0"/>
              </a:rPr>
              <a:t>Personale di supporto tecnico-amministrativo</a:t>
            </a:r>
            <a:r>
              <a:rPr lang="it-IT" sz="1600" b="0" i="0" dirty="0">
                <a:effectLst/>
                <a:latin typeface="Segoe UI" panose="020B0502040204020203" pitchFamily="34" charset="0"/>
              </a:rPr>
              <a:t> direttamente connesso alle funzioni incentivate</a:t>
            </a:r>
          </a:p>
        </p:txBody>
      </p:sp>
      <p:pic>
        <p:nvPicPr>
          <p:cNvPr id="6" name="Immagine 5">
            <a:extLst>
              <a:ext uri="{FF2B5EF4-FFF2-40B4-BE49-F238E27FC236}">
                <a16:creationId xmlns:a16="http://schemas.microsoft.com/office/drawing/2014/main" id="{A85E0D1E-E164-433F-201E-127E073FC3CD}"/>
              </a:ext>
            </a:extLst>
          </p:cNvPr>
          <p:cNvPicPr>
            <a:picLocks noChangeAspect="1"/>
          </p:cNvPicPr>
          <p:nvPr/>
        </p:nvPicPr>
        <p:blipFill>
          <a:blip r:embed="rId6"/>
          <a:stretch>
            <a:fillRect/>
          </a:stretch>
        </p:blipFill>
        <p:spPr>
          <a:xfrm>
            <a:off x="5919733" y="1572923"/>
            <a:ext cx="2849880" cy="1897380"/>
          </a:xfrm>
          <a:prstGeom prst="rect">
            <a:avLst/>
          </a:prstGeom>
        </p:spPr>
      </p:pic>
    </p:spTree>
    <p:extLst>
      <p:ext uri="{BB962C8B-B14F-4D97-AF65-F5344CB8AC3E}">
        <p14:creationId xmlns:p14="http://schemas.microsoft.com/office/powerpoint/2010/main" val="33130633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25</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0"/>
            <a:ext cx="7920880"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Figure Professionali a cui si Applicano</a:t>
            </a:r>
            <a:endParaRPr lang="it-IT" sz="3750" dirty="0"/>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879242"/>
            <a:ext cx="7128792" cy="3416320"/>
          </a:xfrm>
          <a:prstGeom prst="rect">
            <a:avLst/>
          </a:prstGeom>
          <a:noFill/>
        </p:spPr>
        <p:txBody>
          <a:bodyPr wrap="square">
            <a:spAutoFit/>
          </a:bodyPr>
          <a:lstStyle/>
          <a:p>
            <a:pPr fontAlgn="t">
              <a:lnSpc>
                <a:spcPct val="150000"/>
              </a:lnSpc>
              <a:spcBef>
                <a:spcPts val="600"/>
              </a:spcBef>
            </a:pPr>
            <a:r>
              <a:rPr lang="it-IT" sz="1600" b="1" i="0" dirty="0">
                <a:effectLst/>
                <a:latin typeface="Segoe UI" panose="020B0502040204020203" pitchFamily="34" charset="0"/>
              </a:rPr>
              <a:t>Il RUP (Responsabile Unico del Progetto)</a:t>
            </a:r>
          </a:p>
          <a:p>
            <a:pPr fontAlgn="t">
              <a:lnSpc>
                <a:spcPct val="150000"/>
              </a:lnSpc>
            </a:pPr>
            <a:r>
              <a:rPr lang="it-IT" sz="1600" b="0" i="0" dirty="0">
                <a:effectLst/>
                <a:latin typeface="Segoe UI" panose="020B0502040204020203" pitchFamily="34" charset="0"/>
              </a:rPr>
              <a:t>Il RUP è la figura centrale. Nel </a:t>
            </a:r>
            <a:r>
              <a:rPr lang="it-IT" sz="1600" b="0" i="0" dirty="0" err="1">
                <a:effectLst/>
                <a:latin typeface="Segoe UI" panose="020B0502040204020203" pitchFamily="34" charset="0"/>
              </a:rPr>
              <a:t>D.Lgs.</a:t>
            </a:r>
            <a:r>
              <a:rPr lang="it-IT" sz="1600" b="0" i="0" dirty="0">
                <a:effectLst/>
                <a:latin typeface="Segoe UI" panose="020B0502040204020203" pitchFamily="34" charset="0"/>
              </a:rPr>
              <a:t> 36/2023, il suo ruolo è stato potenziato e trasformato in un "Project Manager" pubblico.</a:t>
            </a:r>
          </a:p>
          <a:p>
            <a:pPr marL="285750" indent="-285750" fontAlgn="t">
              <a:lnSpc>
                <a:spcPct val="150000"/>
              </a:lnSpc>
              <a:buFont typeface="Arial" panose="020B0604020202020204" pitchFamily="34" charset="0"/>
              <a:buChar char="•"/>
            </a:pPr>
            <a:r>
              <a:rPr lang="it-IT" sz="1600" b="0" i="0" dirty="0">
                <a:effectLst/>
                <a:latin typeface="Segoe UI" panose="020B0502040204020203" pitchFamily="34" charset="0"/>
              </a:rPr>
              <a:t>Funzioni: Coordina l'intero ciclo di vita dell'appalto, dalla programmazione al collaudo.</a:t>
            </a:r>
          </a:p>
          <a:p>
            <a:pPr marL="285750" indent="-285750" fontAlgn="t">
              <a:lnSpc>
                <a:spcPct val="150000"/>
              </a:lnSpc>
              <a:buFont typeface="Arial" panose="020B0604020202020204" pitchFamily="34" charset="0"/>
              <a:buChar char="•"/>
            </a:pPr>
            <a:r>
              <a:rPr lang="it-IT" sz="1600" b="0" i="0" dirty="0">
                <a:effectLst/>
                <a:latin typeface="Segoe UI" panose="020B0502040204020203" pitchFamily="34" charset="0"/>
              </a:rPr>
              <a:t>Responsabilità: È il garante della correttezza del procedimento e del rispetto dei tempi.</a:t>
            </a:r>
          </a:p>
          <a:p>
            <a:pPr marL="285750" indent="-285750" fontAlgn="t">
              <a:lnSpc>
                <a:spcPct val="150000"/>
              </a:lnSpc>
              <a:buFont typeface="Arial" panose="020B0604020202020204" pitchFamily="34" charset="0"/>
              <a:buChar char="•"/>
            </a:pPr>
            <a:r>
              <a:rPr lang="it-IT" sz="1600" b="0" i="0" dirty="0">
                <a:effectLst/>
                <a:latin typeface="Segoe UI" panose="020B0502040204020203" pitchFamily="34" charset="0"/>
              </a:rPr>
              <a:t>Incentivazione: a lui è solitamente riservata la quota maggiore del fondo, commisurata alla complessità dell'opera.</a:t>
            </a:r>
          </a:p>
        </p:txBody>
      </p:sp>
    </p:spTree>
    <p:extLst>
      <p:ext uri="{BB962C8B-B14F-4D97-AF65-F5344CB8AC3E}">
        <p14:creationId xmlns:p14="http://schemas.microsoft.com/office/powerpoint/2010/main" val="11507213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6F03B-4E8B-4569-D697-0FD1223DEF10}"/>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95AE6D43-E72C-28DF-3353-DA3120CE4FB6}"/>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B86ED38C-8538-E819-A836-23D6FB97480E}"/>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0EB72EE8-9243-AB08-5371-8B6BB64A2CCC}"/>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26</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E005A350-E1BF-F361-2270-07A903AC1554}"/>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B236301F-F894-AC45-6444-D217B6318C9B}"/>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650E8306-7745-0276-D905-03CE8EB23906}"/>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7040B6C4-37B0-84D6-509C-A97158FCAD4F}"/>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34DEDA0A-6A30-C25B-9AA2-3B7980944591}"/>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A4FEC0A-C129-ABC2-9DFC-C97C96588B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37C29C64-15C7-4014-8B17-89B971FE68D6}"/>
              </a:ext>
            </a:extLst>
          </p:cNvPr>
          <p:cNvSpPr txBox="1">
            <a:spLocks/>
          </p:cNvSpPr>
          <p:nvPr/>
        </p:nvSpPr>
        <p:spPr>
          <a:xfrm>
            <a:off x="755576" y="0"/>
            <a:ext cx="7920880"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Figure Professionali a cui si Applicano</a:t>
            </a:r>
            <a:endParaRPr lang="it-IT" sz="3750" dirty="0"/>
          </a:p>
        </p:txBody>
      </p:sp>
      <p:sp>
        <p:nvSpPr>
          <p:cNvPr id="5" name="CasellaDiTesto 4">
            <a:extLst>
              <a:ext uri="{FF2B5EF4-FFF2-40B4-BE49-F238E27FC236}">
                <a16:creationId xmlns:a16="http://schemas.microsoft.com/office/drawing/2014/main" id="{A5EE221D-B9B6-54BB-67B7-6179F4DA440A}"/>
              </a:ext>
            </a:extLst>
          </p:cNvPr>
          <p:cNvSpPr txBox="1"/>
          <p:nvPr/>
        </p:nvSpPr>
        <p:spPr>
          <a:xfrm>
            <a:off x="1115616" y="879242"/>
            <a:ext cx="7128792" cy="3416320"/>
          </a:xfrm>
          <a:prstGeom prst="rect">
            <a:avLst/>
          </a:prstGeom>
          <a:noFill/>
        </p:spPr>
        <p:txBody>
          <a:bodyPr wrap="square">
            <a:spAutoFit/>
          </a:bodyPr>
          <a:lstStyle/>
          <a:p>
            <a:pPr fontAlgn="t">
              <a:lnSpc>
                <a:spcPct val="150000"/>
              </a:lnSpc>
              <a:spcBef>
                <a:spcPts val="600"/>
              </a:spcBef>
            </a:pPr>
            <a:r>
              <a:rPr lang="it-IT" sz="1600" b="1" i="0" dirty="0">
                <a:effectLst/>
                <a:latin typeface="Segoe UI" panose="020B0502040204020203" pitchFamily="34" charset="0"/>
              </a:rPr>
              <a:t>Direttore dei Lavori (DL) e Direttore dell’Esecuzione (DEC)</a:t>
            </a:r>
          </a:p>
          <a:p>
            <a:pPr fontAlgn="t">
              <a:lnSpc>
                <a:spcPct val="150000"/>
              </a:lnSpc>
            </a:pPr>
            <a:r>
              <a:rPr lang="it-IT" sz="1600" b="0" i="0" dirty="0">
                <a:effectLst/>
                <a:latin typeface="Segoe UI" panose="020B0502040204020203" pitchFamily="34" charset="0"/>
              </a:rPr>
              <a:t>Queste figure rappresentano l'occhio dell'amministrazione durante la fase operativa.</a:t>
            </a:r>
          </a:p>
          <a:p>
            <a:pPr marL="285750" indent="-285750" fontAlgn="t">
              <a:lnSpc>
                <a:spcPct val="150000"/>
              </a:lnSpc>
              <a:buFont typeface="Arial" panose="020B0604020202020204" pitchFamily="34" charset="0"/>
              <a:buChar char="•"/>
            </a:pPr>
            <a:r>
              <a:rPr lang="it-IT" sz="1600" b="0" i="0" dirty="0">
                <a:effectLst/>
                <a:latin typeface="Segoe UI" panose="020B0502040204020203" pitchFamily="34" charset="0"/>
              </a:rPr>
              <a:t>DL (Opere): Controlla che l'opera sia eseguita a regola d'arte e in conformità al progetto. Firma gli Stati Avanzamento Lavori (SAL).</a:t>
            </a:r>
          </a:p>
          <a:p>
            <a:pPr marL="285750" indent="-285750" fontAlgn="t">
              <a:lnSpc>
                <a:spcPct val="150000"/>
              </a:lnSpc>
              <a:buFont typeface="Arial" panose="020B0604020202020204" pitchFamily="34" charset="0"/>
              <a:buChar char="•"/>
            </a:pPr>
            <a:r>
              <a:rPr lang="it-IT" sz="1600" b="0" i="0" dirty="0">
                <a:effectLst/>
                <a:latin typeface="Segoe UI" panose="020B0502040204020203" pitchFamily="34" charset="0"/>
              </a:rPr>
              <a:t>DEC (Servizi e Forniture): Verifica che la prestazione del fornitore sia conforme alle clausole contrattuali.</a:t>
            </a:r>
          </a:p>
          <a:p>
            <a:pPr marL="285750" indent="-285750" fontAlgn="t">
              <a:lnSpc>
                <a:spcPct val="150000"/>
              </a:lnSpc>
              <a:buFont typeface="Arial" panose="020B0604020202020204" pitchFamily="34" charset="0"/>
              <a:buChar char="•"/>
            </a:pPr>
            <a:r>
              <a:rPr lang="it-IT" sz="1600" b="0" i="0" dirty="0">
                <a:effectLst/>
                <a:latin typeface="Segoe UI" panose="020B0502040204020203" pitchFamily="34" charset="0"/>
              </a:rPr>
              <a:t>Nesso tecnico: L'incentivo è giustificato dall'attività di vigilanza costante e dalla gestione </a:t>
            </a:r>
            <a:r>
              <a:rPr lang="it-IT" sz="1600" dirty="0">
                <a:latin typeface="Segoe UI" panose="020B0502040204020203" pitchFamily="34" charset="0"/>
              </a:rPr>
              <a:t>dei lavori/servizi.</a:t>
            </a:r>
            <a:endParaRPr lang="it-IT" sz="1600" b="0" i="0" dirty="0">
              <a:effectLst/>
              <a:latin typeface="Segoe UI" panose="020B0502040204020203" pitchFamily="34" charset="0"/>
            </a:endParaRPr>
          </a:p>
        </p:txBody>
      </p:sp>
      <p:pic>
        <p:nvPicPr>
          <p:cNvPr id="2" name="Immagine 1">
            <a:extLst>
              <a:ext uri="{FF2B5EF4-FFF2-40B4-BE49-F238E27FC236}">
                <a16:creationId xmlns:a16="http://schemas.microsoft.com/office/drawing/2014/main" id="{8FE97072-625F-609E-D6A2-362A340313A3}"/>
              </a:ext>
            </a:extLst>
          </p:cNvPr>
          <p:cNvPicPr>
            <a:picLocks noChangeAspect="1"/>
          </p:cNvPicPr>
          <p:nvPr/>
        </p:nvPicPr>
        <p:blipFill>
          <a:blip r:embed="rId6"/>
          <a:stretch>
            <a:fillRect/>
          </a:stretch>
        </p:blipFill>
        <p:spPr>
          <a:xfrm>
            <a:off x="6260916" y="4257844"/>
            <a:ext cx="2415540" cy="1607820"/>
          </a:xfrm>
          <a:prstGeom prst="rect">
            <a:avLst/>
          </a:prstGeom>
        </p:spPr>
      </p:pic>
    </p:spTree>
    <p:extLst>
      <p:ext uri="{BB962C8B-B14F-4D97-AF65-F5344CB8AC3E}">
        <p14:creationId xmlns:p14="http://schemas.microsoft.com/office/powerpoint/2010/main" val="675387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27</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0"/>
            <a:ext cx="7920880"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Figure Professionali a cui si Applicano</a:t>
            </a:r>
            <a:endParaRPr lang="it-IT" sz="3750" dirty="0"/>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879242"/>
            <a:ext cx="7128792" cy="3724096"/>
          </a:xfrm>
          <a:prstGeom prst="rect">
            <a:avLst/>
          </a:prstGeom>
          <a:noFill/>
        </p:spPr>
        <p:txBody>
          <a:bodyPr wrap="square">
            <a:spAutoFit/>
          </a:bodyPr>
          <a:lstStyle/>
          <a:p>
            <a:pPr fontAlgn="t">
              <a:lnSpc>
                <a:spcPct val="150000"/>
              </a:lnSpc>
              <a:spcBef>
                <a:spcPts val="600"/>
              </a:spcBef>
            </a:pPr>
            <a:r>
              <a:rPr lang="it-IT" sz="1600" b="1" i="0" kern="1200" dirty="0">
                <a:solidFill>
                  <a:srgbClr val="000000"/>
                </a:solidFill>
                <a:effectLst/>
                <a:latin typeface="Segoe UI" panose="020B0502040204020203" pitchFamily="34" charset="0"/>
                <a:ea typeface="+mn-ea"/>
                <a:cs typeface="+mn-cs"/>
              </a:rPr>
              <a:t>Collaudatori e Commissioni di Verifica</a:t>
            </a:r>
          </a:p>
          <a:p>
            <a:pPr fontAlgn="t">
              <a:lnSpc>
                <a:spcPct val="150000"/>
              </a:lnSpc>
              <a:spcBef>
                <a:spcPts val="600"/>
              </a:spcBef>
            </a:pPr>
            <a:r>
              <a:rPr lang="it-IT" sz="1600" b="0" i="0" kern="1200" dirty="0">
                <a:solidFill>
                  <a:srgbClr val="000000"/>
                </a:solidFill>
                <a:effectLst/>
                <a:latin typeface="Segoe UI" panose="020B0502040204020203" pitchFamily="34" charset="0"/>
                <a:ea typeface="+mn-ea"/>
                <a:cs typeface="+mn-cs"/>
              </a:rPr>
              <a:t>Il momento del controllo finale è quello che "libera" le somme e certifica il successo dell'appalto.</a:t>
            </a:r>
          </a:p>
          <a:p>
            <a:pPr marL="285750" indent="-285750" fontAlgn="t">
              <a:lnSpc>
                <a:spcPct val="150000"/>
              </a:lnSpc>
              <a:spcBef>
                <a:spcPts val="600"/>
              </a:spcBef>
              <a:buFont typeface="Arial" panose="020B0604020202020204" pitchFamily="34" charset="0"/>
              <a:buChar char="•"/>
            </a:pPr>
            <a:r>
              <a:rPr lang="it-IT" sz="1600" b="0" i="0" kern="1200" dirty="0">
                <a:solidFill>
                  <a:srgbClr val="000000"/>
                </a:solidFill>
                <a:effectLst/>
                <a:latin typeface="Segoe UI" panose="020B0502040204020203" pitchFamily="34" charset="0"/>
                <a:ea typeface="+mn-ea"/>
                <a:cs typeface="+mn-cs"/>
              </a:rPr>
              <a:t>Collaudatore Tecnico-Amministrativo: verifica la conformità finale dell'opera sotto ogni profilo (strutturale, impiantistico, contabile).</a:t>
            </a:r>
          </a:p>
          <a:p>
            <a:pPr marL="285750" indent="-285750" fontAlgn="t">
              <a:lnSpc>
                <a:spcPct val="150000"/>
              </a:lnSpc>
              <a:spcBef>
                <a:spcPts val="600"/>
              </a:spcBef>
              <a:buFont typeface="Arial" panose="020B0604020202020204" pitchFamily="34" charset="0"/>
              <a:buChar char="•"/>
            </a:pPr>
            <a:r>
              <a:rPr lang="it-IT" sz="1600" b="0" i="0" kern="1200" dirty="0">
                <a:solidFill>
                  <a:srgbClr val="000000"/>
                </a:solidFill>
                <a:effectLst/>
                <a:latin typeface="Segoe UI" panose="020B0502040204020203" pitchFamily="34" charset="0"/>
                <a:ea typeface="+mn-ea"/>
                <a:cs typeface="+mn-cs"/>
              </a:rPr>
              <a:t>Commissione di Verifica di Conformità: utilizzata per servizi e forniture complessi</a:t>
            </a:r>
          </a:p>
          <a:p>
            <a:pPr marL="285750" indent="-285750" fontAlgn="t">
              <a:lnSpc>
                <a:spcPct val="150000"/>
              </a:lnSpc>
              <a:spcBef>
                <a:spcPts val="600"/>
              </a:spcBef>
              <a:buFont typeface="Arial" panose="020B0604020202020204" pitchFamily="34" charset="0"/>
              <a:buChar char="•"/>
            </a:pPr>
            <a:r>
              <a:rPr lang="it-IT" sz="1600" b="0" i="0" kern="1200" dirty="0">
                <a:solidFill>
                  <a:srgbClr val="000000"/>
                </a:solidFill>
                <a:effectLst/>
                <a:latin typeface="Segoe UI" panose="020B0502040204020203" pitchFamily="34" charset="0"/>
                <a:ea typeface="+mn-ea"/>
                <a:cs typeface="+mn-cs"/>
              </a:rPr>
              <a:t>Perché sono incentivati: assumono una responsabilità civile e penale enorme, certificando che l'opera è ben fatta, sicura e pronta all'uso.</a:t>
            </a:r>
          </a:p>
        </p:txBody>
      </p:sp>
    </p:spTree>
    <p:extLst>
      <p:ext uri="{BB962C8B-B14F-4D97-AF65-F5344CB8AC3E}">
        <p14:creationId xmlns:p14="http://schemas.microsoft.com/office/powerpoint/2010/main" val="10614636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BCF40-E91B-81B0-B09F-C0ABC9CC79A2}"/>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B06DF6B6-BB8F-2F18-D62F-471CC2AFEB94}"/>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F77A11EA-E1A5-5B26-83CD-F7A3227796AB}"/>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84488C03-4A17-026D-B5A8-5861FE0F9B11}"/>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28</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B0265B50-382F-6E33-2425-A5DADFE76FF5}"/>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347CFF39-7147-D309-585D-1C2ED4EA6723}"/>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A76CDA61-97D6-2D6C-1AAC-F425D8A663EF}"/>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8C3D23F9-2C4A-0F7F-A041-3756051BE1BB}"/>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F9334495-1E53-DC7B-C7D1-08D35444A667}"/>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90200E56-A312-4251-434E-2B702A323C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42119CAC-B469-234E-BD39-3153A97F9D57}"/>
              </a:ext>
            </a:extLst>
          </p:cNvPr>
          <p:cNvSpPr txBox="1">
            <a:spLocks/>
          </p:cNvSpPr>
          <p:nvPr/>
        </p:nvSpPr>
        <p:spPr>
          <a:xfrm>
            <a:off x="755576" y="0"/>
            <a:ext cx="7920880"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Figure Professionali a cui si Applicano</a:t>
            </a:r>
            <a:endParaRPr lang="it-IT" sz="3750" dirty="0"/>
          </a:p>
        </p:txBody>
      </p:sp>
      <p:sp>
        <p:nvSpPr>
          <p:cNvPr id="5" name="CasellaDiTesto 4">
            <a:extLst>
              <a:ext uri="{FF2B5EF4-FFF2-40B4-BE49-F238E27FC236}">
                <a16:creationId xmlns:a16="http://schemas.microsoft.com/office/drawing/2014/main" id="{9BA65273-E305-F387-66B1-485BE1F42CBF}"/>
              </a:ext>
            </a:extLst>
          </p:cNvPr>
          <p:cNvSpPr txBox="1"/>
          <p:nvPr/>
        </p:nvSpPr>
        <p:spPr>
          <a:xfrm>
            <a:off x="1115616" y="879242"/>
            <a:ext cx="7128792" cy="4093428"/>
          </a:xfrm>
          <a:prstGeom prst="rect">
            <a:avLst/>
          </a:prstGeom>
          <a:noFill/>
        </p:spPr>
        <p:txBody>
          <a:bodyPr wrap="square">
            <a:spAutoFit/>
          </a:bodyPr>
          <a:lstStyle/>
          <a:p>
            <a:pPr fontAlgn="t">
              <a:lnSpc>
                <a:spcPct val="150000"/>
              </a:lnSpc>
              <a:spcBef>
                <a:spcPts val="600"/>
              </a:spcBef>
            </a:pPr>
            <a:r>
              <a:rPr lang="it-IT" sz="1600" b="1" dirty="0">
                <a:solidFill>
                  <a:srgbClr val="000000"/>
                </a:solidFill>
                <a:latin typeface="Segoe UI" panose="020B0502040204020203" pitchFamily="34" charset="0"/>
              </a:rPr>
              <a:t>Il Personale di Supporto Tecnico-Amministrativo</a:t>
            </a:r>
          </a:p>
          <a:p>
            <a:pPr fontAlgn="t">
              <a:lnSpc>
                <a:spcPct val="150000"/>
              </a:lnSpc>
              <a:spcBef>
                <a:spcPts val="600"/>
              </a:spcBef>
            </a:pPr>
            <a:r>
              <a:rPr lang="it-IT" sz="1600" b="0" i="0" kern="1200" dirty="0">
                <a:solidFill>
                  <a:srgbClr val="000000"/>
                </a:solidFill>
                <a:effectLst/>
                <a:latin typeface="Segoe UI" panose="020B0502040204020203" pitchFamily="34" charset="0"/>
                <a:ea typeface="+mn-ea"/>
                <a:cs typeface="+mn-cs"/>
              </a:rPr>
              <a:t>Qui è dove spesso nascono i dubbi normativi. L'art. 45 estende l'incentivo anche ai collaboratori.</a:t>
            </a:r>
          </a:p>
          <a:p>
            <a:pPr marL="285750" indent="-285750" fontAlgn="t">
              <a:lnSpc>
                <a:spcPct val="150000"/>
              </a:lnSpc>
              <a:spcBef>
                <a:spcPts val="600"/>
              </a:spcBef>
              <a:buFont typeface="Arial" panose="020B0604020202020204" pitchFamily="34" charset="0"/>
              <a:buChar char="•"/>
            </a:pPr>
            <a:r>
              <a:rPr lang="it-IT" sz="1600" b="0" i="0" kern="1200" dirty="0">
                <a:solidFill>
                  <a:srgbClr val="000000"/>
                </a:solidFill>
                <a:effectLst/>
                <a:latin typeface="Segoe UI" panose="020B0502040204020203" pitchFamily="34" charset="0"/>
                <a:ea typeface="+mn-ea"/>
                <a:cs typeface="+mn-cs"/>
              </a:rPr>
              <a:t>Supporto al RUP: Include figure che preparano i bandi, gestiscono le piattaforme digitali di e-procurement o verificano i requisiti dei partecipanti.</a:t>
            </a:r>
          </a:p>
          <a:p>
            <a:pPr marL="285750" indent="-285750" fontAlgn="t">
              <a:lnSpc>
                <a:spcPct val="150000"/>
              </a:lnSpc>
              <a:spcBef>
                <a:spcPts val="600"/>
              </a:spcBef>
              <a:buFont typeface="Arial" panose="020B0604020202020204" pitchFamily="34" charset="0"/>
              <a:buChar char="•"/>
            </a:pPr>
            <a:r>
              <a:rPr lang="it-IT" sz="1600" b="0" i="0" kern="1200" dirty="0">
                <a:solidFill>
                  <a:srgbClr val="000000"/>
                </a:solidFill>
                <a:effectLst/>
                <a:latin typeface="Segoe UI" panose="020B0502040204020203" pitchFamily="34" charset="0"/>
                <a:ea typeface="+mn-ea"/>
                <a:cs typeface="+mn-cs"/>
              </a:rPr>
              <a:t>Requisito fondamentale</a:t>
            </a:r>
            <a:r>
              <a:rPr lang="it-IT" sz="1600" b="0" i="0" u="sng" kern="1200" dirty="0">
                <a:solidFill>
                  <a:srgbClr val="000000"/>
                </a:solidFill>
                <a:effectLst/>
                <a:latin typeface="Segoe UI" panose="020B0502040204020203" pitchFamily="34" charset="0"/>
                <a:ea typeface="+mn-ea"/>
                <a:cs typeface="+mn-cs"/>
              </a:rPr>
              <a:t>: deve esserci un ordine di servizio formale</a:t>
            </a:r>
            <a:r>
              <a:rPr lang="it-IT" sz="1600" b="0" i="0" kern="1200" dirty="0">
                <a:solidFill>
                  <a:srgbClr val="000000"/>
                </a:solidFill>
                <a:effectLst/>
                <a:latin typeface="Segoe UI" panose="020B0502040204020203" pitchFamily="34" charset="0"/>
                <a:ea typeface="+mn-ea"/>
                <a:cs typeface="+mn-cs"/>
              </a:rPr>
              <a:t> che assegni il dipendente a quel determinato appalto.</a:t>
            </a:r>
          </a:p>
          <a:p>
            <a:pPr marL="285750" indent="-285750" fontAlgn="t">
              <a:lnSpc>
                <a:spcPct val="150000"/>
              </a:lnSpc>
              <a:spcBef>
                <a:spcPts val="600"/>
              </a:spcBef>
              <a:buFont typeface="Arial" panose="020B0604020202020204" pitchFamily="34" charset="0"/>
              <a:buChar char="•"/>
            </a:pPr>
            <a:r>
              <a:rPr lang="it-IT" sz="1600" b="0" i="0" kern="1200" dirty="0">
                <a:solidFill>
                  <a:srgbClr val="000000"/>
                </a:solidFill>
                <a:effectLst/>
                <a:latin typeface="Segoe UI" panose="020B0502040204020203" pitchFamily="34" charset="0"/>
                <a:ea typeface="+mn-ea"/>
                <a:cs typeface="+mn-cs"/>
              </a:rPr>
              <a:t>Esclusioni: non è un incentivo "per l'ufficio", ma per chi ha lavorato materialmente a quel dossier. </a:t>
            </a:r>
            <a:endParaRPr lang="it-IT" sz="1600" b="0" i="0" dirty="0">
              <a:effectLst/>
              <a:latin typeface="Segoe UI" panose="020B0502040204020203" pitchFamily="34" charset="0"/>
            </a:endParaRPr>
          </a:p>
        </p:txBody>
      </p:sp>
      <p:pic>
        <p:nvPicPr>
          <p:cNvPr id="2" name="Immagine 1">
            <a:extLst>
              <a:ext uri="{FF2B5EF4-FFF2-40B4-BE49-F238E27FC236}">
                <a16:creationId xmlns:a16="http://schemas.microsoft.com/office/drawing/2014/main" id="{A9A9616F-4AEC-F3D8-6652-10EF726A2246}"/>
              </a:ext>
            </a:extLst>
          </p:cNvPr>
          <p:cNvPicPr>
            <a:picLocks noChangeAspect="1"/>
          </p:cNvPicPr>
          <p:nvPr/>
        </p:nvPicPr>
        <p:blipFill>
          <a:blip r:embed="rId6"/>
          <a:stretch>
            <a:fillRect/>
          </a:stretch>
        </p:blipFill>
        <p:spPr>
          <a:xfrm>
            <a:off x="6660233" y="4626640"/>
            <a:ext cx="2194922" cy="1466653"/>
          </a:xfrm>
          <a:prstGeom prst="rect">
            <a:avLst/>
          </a:prstGeom>
        </p:spPr>
      </p:pic>
    </p:spTree>
    <p:extLst>
      <p:ext uri="{BB962C8B-B14F-4D97-AF65-F5344CB8AC3E}">
        <p14:creationId xmlns:p14="http://schemas.microsoft.com/office/powerpoint/2010/main" val="523702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29</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0"/>
            <a:ext cx="7920880"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400" dirty="0"/>
              <a:t>Perché non tutte le figure sono incentivate</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1159140"/>
            <a:ext cx="7128792" cy="4524315"/>
          </a:xfrm>
          <a:prstGeom prst="rect">
            <a:avLst/>
          </a:prstGeom>
          <a:noFill/>
        </p:spPr>
        <p:txBody>
          <a:bodyPr wrap="square">
            <a:spAutoFit/>
          </a:bodyPr>
          <a:lstStyle/>
          <a:p>
            <a:pPr algn="ctr" fontAlgn="t">
              <a:lnSpc>
                <a:spcPct val="150000"/>
              </a:lnSpc>
            </a:pPr>
            <a:r>
              <a:rPr lang="it-IT" sz="1600" b="1" dirty="0">
                <a:latin typeface="+mj-lt"/>
              </a:rPr>
              <a:t>Il Principio della Connessione Diretta</a:t>
            </a:r>
          </a:p>
          <a:p>
            <a:pPr algn="just" fontAlgn="t">
              <a:lnSpc>
                <a:spcPct val="150000"/>
              </a:lnSpc>
            </a:pPr>
            <a:r>
              <a:rPr lang="it-IT" sz="1600" dirty="0">
                <a:latin typeface="+mj-lt"/>
              </a:rPr>
              <a:t>Non basta lavorare in un ufficio tecnico per avere diritto all'incentivo. La norma richiede un </a:t>
            </a:r>
            <a:r>
              <a:rPr lang="it-IT" sz="1600" b="1" dirty="0">
                <a:latin typeface="+mj-lt"/>
              </a:rPr>
              <a:t>legame funzionale e inscindibile </a:t>
            </a:r>
            <a:r>
              <a:rPr lang="it-IT" sz="1600" dirty="0">
                <a:latin typeface="+mj-lt"/>
              </a:rPr>
              <a:t>con l'opera o il servizio specifico.</a:t>
            </a:r>
          </a:p>
          <a:p>
            <a:pPr marL="285750" indent="-285750" algn="just" fontAlgn="t">
              <a:lnSpc>
                <a:spcPct val="150000"/>
              </a:lnSpc>
              <a:buFont typeface="Arial" panose="020B0604020202020204" pitchFamily="34" charset="0"/>
              <a:buChar char="•"/>
            </a:pPr>
            <a:r>
              <a:rPr lang="it-IT" sz="1600" b="1" dirty="0">
                <a:latin typeface="+mj-lt"/>
              </a:rPr>
              <a:t>Attività Finalizzate</a:t>
            </a:r>
            <a:r>
              <a:rPr lang="it-IT" sz="1600" dirty="0">
                <a:latin typeface="+mj-lt"/>
              </a:rPr>
              <a:t>: l'incentivo è legato allo svolgimento di compiti che incidono direttamente sulla realizzazione dell'intervento (programmazione, progettazione, controllo, collaudo).</a:t>
            </a:r>
          </a:p>
          <a:p>
            <a:pPr marL="285750" indent="-285750" algn="just" fontAlgn="t">
              <a:lnSpc>
                <a:spcPct val="150000"/>
              </a:lnSpc>
              <a:buFont typeface="Arial" panose="020B0604020202020204" pitchFamily="34" charset="0"/>
              <a:buChar char="•"/>
            </a:pPr>
            <a:r>
              <a:rPr lang="it-IT" sz="1600" b="1" dirty="0">
                <a:latin typeface="+mj-lt"/>
              </a:rPr>
              <a:t>Esclusione delle Funzioni Ordinarie</a:t>
            </a:r>
            <a:r>
              <a:rPr lang="it-IT" sz="1600" dirty="0">
                <a:latin typeface="+mj-lt"/>
              </a:rPr>
              <a:t>: sono escluse tutte le attività di gestione generica o di "ordinaria amministrazione" che il dipendente svolgerebbe indipendentemente dall'appalto specifico.</a:t>
            </a:r>
          </a:p>
          <a:p>
            <a:pPr marL="285750" indent="-285750" algn="just" fontAlgn="t">
              <a:lnSpc>
                <a:spcPct val="150000"/>
              </a:lnSpc>
              <a:buFont typeface="Arial" panose="020B0604020202020204" pitchFamily="34" charset="0"/>
              <a:buChar char="•"/>
            </a:pPr>
            <a:r>
              <a:rPr lang="it-IT" sz="1600" dirty="0">
                <a:latin typeface="+mj-lt"/>
              </a:rPr>
              <a:t>Il </a:t>
            </a:r>
            <a:r>
              <a:rPr lang="it-IT" sz="1600" b="1" dirty="0">
                <a:latin typeface="+mj-lt"/>
              </a:rPr>
              <a:t>nesso di causalità</a:t>
            </a:r>
            <a:r>
              <a:rPr lang="it-IT" sz="1600" dirty="0">
                <a:latin typeface="+mj-lt"/>
              </a:rPr>
              <a:t>: deve essere possibile dimostrare che, senza l'apporto di quella specifica figura, il procedimento tecnico dell'appalto subirebbe un rallentamento o un calo di qualità.</a:t>
            </a:r>
          </a:p>
        </p:txBody>
      </p:sp>
    </p:spTree>
    <p:extLst>
      <p:ext uri="{BB962C8B-B14F-4D97-AF65-F5344CB8AC3E}">
        <p14:creationId xmlns:p14="http://schemas.microsoft.com/office/powerpoint/2010/main" val="2547563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55576" y="0"/>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1. Quadro Normativo di Riferimento</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1183099"/>
            <a:ext cx="7128792" cy="4478149"/>
          </a:xfrm>
          <a:prstGeom prst="rect">
            <a:avLst/>
          </a:prstGeom>
          <a:noFill/>
        </p:spPr>
        <p:txBody>
          <a:bodyPr wrap="square">
            <a:spAutoFit/>
          </a:bodyPr>
          <a:lstStyle/>
          <a:p>
            <a:pPr fontAlgn="t">
              <a:lnSpc>
                <a:spcPts val="1500"/>
              </a:lnSpc>
              <a:buNone/>
            </a:pPr>
            <a:r>
              <a:rPr lang="it-IT" sz="1600" b="0" i="0" dirty="0">
                <a:effectLst/>
                <a:latin typeface="Segoe UI" panose="020B0502040204020203" pitchFamily="34" charset="0"/>
              </a:rPr>
              <a:t>Gli incentivi alle funzioni tecniche nello Stato sono regolati principalmente da:</a:t>
            </a:r>
          </a:p>
          <a:p>
            <a:pPr marL="285750" indent="-285750" fontAlgn="t">
              <a:lnSpc>
                <a:spcPts val="1500"/>
              </a:lnSpc>
              <a:buFont typeface="Arial" panose="020B0604020202020204" pitchFamily="34" charset="0"/>
              <a:buChar char="•"/>
            </a:pPr>
            <a:endParaRPr lang="it-IT" sz="16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a:effectLst/>
                <a:latin typeface="Segoe UI" panose="020B0502040204020203" pitchFamily="34" charset="0"/>
              </a:rPr>
              <a:t>Decreto Legislativo 31 marzo 2023, n. 36 </a:t>
            </a:r>
            <a:r>
              <a:rPr lang="it-IT" sz="1600" b="0" i="0" dirty="0">
                <a:effectLst/>
                <a:latin typeface="Segoe UI" panose="020B0502040204020203" pitchFamily="34" charset="0"/>
              </a:rPr>
              <a:t>(Nuovo Codice dei Contratti Pubblici), in particolare: </a:t>
            </a:r>
          </a:p>
          <a:p>
            <a:pPr marL="742950" lvl="1" indent="-285750" fontAlgn="t">
              <a:lnSpc>
                <a:spcPct val="150000"/>
              </a:lnSpc>
              <a:spcBef>
                <a:spcPts val="600"/>
              </a:spcBef>
              <a:buFont typeface="Arial" panose="020B0604020202020204" pitchFamily="34" charset="0"/>
              <a:buChar char="•"/>
            </a:pPr>
            <a:r>
              <a:rPr lang="it-IT" sz="1600" b="1" i="0" dirty="0">
                <a:effectLst/>
                <a:latin typeface="Segoe UI" panose="020B0502040204020203" pitchFamily="34" charset="0"/>
              </a:rPr>
              <a:t>Articolo 45</a:t>
            </a:r>
            <a:r>
              <a:rPr lang="it-IT" sz="1600" b="0" i="0" dirty="0">
                <a:effectLst/>
                <a:latin typeface="Segoe UI" panose="020B0502040204020203" pitchFamily="34" charset="0"/>
              </a:rPr>
              <a:t>: disciplina l’istituto degli incentivi alle funzioni tecniche (già art. 113 del </a:t>
            </a:r>
            <a:r>
              <a:rPr lang="it-IT" sz="1600" b="0" i="0" dirty="0" err="1">
                <a:effectLst/>
                <a:latin typeface="Segoe UI" panose="020B0502040204020203" pitchFamily="34" charset="0"/>
              </a:rPr>
              <a:t>D.Lgs.</a:t>
            </a:r>
            <a:r>
              <a:rPr lang="it-IT" sz="1600" b="0" i="0" dirty="0">
                <a:effectLst/>
                <a:latin typeface="Segoe UI" panose="020B0502040204020203" pitchFamily="34" charset="0"/>
              </a:rPr>
              <a:t> 50/2016).</a:t>
            </a:r>
          </a:p>
          <a:p>
            <a:pPr marL="285750" indent="-285750" fontAlgn="t">
              <a:lnSpc>
                <a:spcPct val="150000"/>
              </a:lnSpc>
              <a:spcBef>
                <a:spcPts val="600"/>
              </a:spcBef>
              <a:buFont typeface="Arial" panose="020B0604020202020204" pitchFamily="34" charset="0"/>
              <a:buChar char="•"/>
            </a:pPr>
            <a:r>
              <a:rPr lang="it-IT" sz="1600" b="1" i="0" dirty="0">
                <a:effectLst/>
                <a:latin typeface="Segoe UI" panose="020B0502040204020203" pitchFamily="34" charset="0"/>
              </a:rPr>
              <a:t>Contratti Collettivi Nazionali di Lavoro (CCNL)</a:t>
            </a:r>
            <a:br>
              <a:rPr lang="it-IT" sz="1600" b="0" i="0" dirty="0">
                <a:effectLst/>
                <a:latin typeface="Segoe UI" panose="020B0502040204020203" pitchFamily="34" charset="0"/>
              </a:rPr>
            </a:br>
            <a:r>
              <a:rPr lang="it-IT" sz="1600" b="0" i="0" dirty="0">
                <a:effectLst/>
                <a:latin typeface="Segoe UI" panose="020B0502040204020203" pitchFamily="34" charset="0"/>
              </a:rPr>
              <a:t>dei comparti Funzioni Centrali, Enti Locali, Sanità, che stabiliscono modalità, criteri di ripartizione, importi massimi e limiti individuali.</a:t>
            </a:r>
          </a:p>
          <a:p>
            <a:pPr marL="285750" indent="-285750" fontAlgn="t">
              <a:lnSpc>
                <a:spcPct val="150000"/>
              </a:lnSpc>
              <a:spcBef>
                <a:spcPts val="600"/>
              </a:spcBef>
              <a:buFont typeface="Arial" panose="020B0604020202020204" pitchFamily="34" charset="0"/>
              <a:buChar char="•"/>
            </a:pPr>
            <a:r>
              <a:rPr lang="it-IT" sz="1600" b="1" i="0" dirty="0">
                <a:effectLst/>
                <a:latin typeface="Segoe UI" panose="020B0502040204020203" pitchFamily="34" charset="0"/>
              </a:rPr>
              <a:t>Regolamenti interni delle stazioni appaltanti</a:t>
            </a:r>
            <a:br>
              <a:rPr lang="it-IT" sz="1600" b="0" i="0" dirty="0">
                <a:effectLst/>
                <a:latin typeface="Segoe UI" panose="020B0502040204020203" pitchFamily="34" charset="0"/>
              </a:rPr>
            </a:br>
            <a:r>
              <a:rPr lang="it-IT" sz="1600" b="0" i="0" dirty="0">
                <a:effectLst/>
                <a:latin typeface="Segoe UI" panose="020B0502040204020203" pitchFamily="34" charset="0"/>
              </a:rPr>
              <a:t>che, in conformità ai criteri stabiliti dal CCNL, definiscono i criteri di attribuzione e ripartizione degli incentivi.</a:t>
            </a:r>
          </a:p>
        </p:txBody>
      </p:sp>
      <p:pic>
        <p:nvPicPr>
          <p:cNvPr id="2" name="Immagine 1">
            <a:extLst>
              <a:ext uri="{FF2B5EF4-FFF2-40B4-BE49-F238E27FC236}">
                <a16:creationId xmlns:a16="http://schemas.microsoft.com/office/drawing/2014/main" id="{C94A0A62-296E-274C-1018-4C08D1623752}"/>
              </a:ext>
            </a:extLst>
          </p:cNvPr>
          <p:cNvPicPr>
            <a:picLocks noChangeAspect="1"/>
          </p:cNvPicPr>
          <p:nvPr/>
        </p:nvPicPr>
        <p:blipFill>
          <a:blip r:embed="rId6"/>
          <a:stretch>
            <a:fillRect/>
          </a:stretch>
        </p:blipFill>
        <p:spPr>
          <a:xfrm>
            <a:off x="7596336" y="5168294"/>
            <a:ext cx="1410072" cy="937698"/>
          </a:xfrm>
          <a:prstGeom prst="rect">
            <a:avLst/>
          </a:prstGeom>
        </p:spPr>
      </p:pic>
    </p:spTree>
    <p:extLst>
      <p:ext uri="{BB962C8B-B14F-4D97-AF65-F5344CB8AC3E}">
        <p14:creationId xmlns:p14="http://schemas.microsoft.com/office/powerpoint/2010/main" val="36755214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30</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823234" y="952309"/>
            <a:ext cx="7853221" cy="4893647"/>
          </a:xfrm>
          <a:prstGeom prst="rect">
            <a:avLst/>
          </a:prstGeom>
          <a:noFill/>
        </p:spPr>
        <p:txBody>
          <a:bodyPr wrap="square">
            <a:spAutoFit/>
          </a:bodyPr>
          <a:lstStyle/>
          <a:p>
            <a:pPr algn="ctr" fontAlgn="t">
              <a:lnSpc>
                <a:spcPct val="150000"/>
              </a:lnSpc>
            </a:pPr>
            <a:r>
              <a:rPr lang="it-IT" sz="1600" b="1" dirty="0">
                <a:latin typeface="+mj-lt"/>
              </a:rPr>
              <a:t>Responsabilità e Ruolo nel Procedimento</a:t>
            </a:r>
          </a:p>
          <a:p>
            <a:pPr algn="just" fontAlgn="t">
              <a:lnSpc>
                <a:spcPct val="150000"/>
              </a:lnSpc>
            </a:pPr>
            <a:r>
              <a:rPr lang="it-IT" sz="1600" kern="1200" dirty="0">
                <a:solidFill>
                  <a:srgbClr val="000000"/>
                </a:solidFill>
                <a:effectLst/>
                <a:latin typeface="Calibri" panose="020F0502020204030204" pitchFamily="34" charset="0"/>
                <a:ea typeface="+mn-ea"/>
                <a:cs typeface="+mn-cs"/>
              </a:rPr>
              <a:t>L'incentivo non è un premio "a pioggia", ma una controprestazione per </a:t>
            </a:r>
            <a:r>
              <a:rPr lang="it-IT" sz="1600" b="1" kern="1200" dirty="0">
                <a:solidFill>
                  <a:srgbClr val="000000"/>
                </a:solidFill>
                <a:effectLst/>
                <a:latin typeface="Calibri" panose="020F0502020204030204" pitchFamily="34" charset="0"/>
                <a:ea typeface="+mn-ea"/>
                <a:cs typeface="+mn-cs"/>
              </a:rPr>
              <a:t>l'assunzione di specifiche responsabilità legali e tecniche</a:t>
            </a:r>
            <a:r>
              <a:rPr lang="it-IT" sz="1600" kern="1200" dirty="0">
                <a:solidFill>
                  <a:srgbClr val="000000"/>
                </a:solidFill>
                <a:effectLst/>
                <a:latin typeface="Calibri" panose="020F0502020204030204" pitchFamily="34" charset="0"/>
                <a:ea typeface="+mn-ea"/>
                <a:cs typeface="+mn-cs"/>
              </a:rPr>
              <a:t>.</a:t>
            </a:r>
          </a:p>
          <a:p>
            <a:pPr marL="285750" indent="-285750" algn="just" fontAlgn="t">
              <a:lnSpc>
                <a:spcPct val="150000"/>
              </a:lnSpc>
              <a:buFont typeface="Arial" panose="020B0604020202020204" pitchFamily="34" charset="0"/>
              <a:buChar char="•"/>
            </a:pPr>
            <a:r>
              <a:rPr lang="it-IT" sz="1600" b="1" kern="1200" dirty="0">
                <a:solidFill>
                  <a:srgbClr val="000000"/>
                </a:solidFill>
                <a:effectLst/>
                <a:latin typeface="Calibri" panose="020F0502020204030204" pitchFamily="34" charset="0"/>
                <a:ea typeface="+mn-ea"/>
                <a:cs typeface="+mn-cs"/>
              </a:rPr>
              <a:t>Titolarità della Funzione</a:t>
            </a:r>
            <a:r>
              <a:rPr lang="it-IT" sz="1600" kern="1200" dirty="0">
                <a:solidFill>
                  <a:srgbClr val="000000"/>
                </a:solidFill>
                <a:effectLst/>
                <a:latin typeface="Calibri" panose="020F0502020204030204" pitchFamily="34" charset="0"/>
                <a:ea typeface="+mn-ea"/>
                <a:cs typeface="+mn-cs"/>
              </a:rPr>
              <a:t>: sono incentivate le figure che "firmano" atti rilevanti verso l'esterno o verso l'amministrazione (es. il RUP che valida il progetto, il DL che firma lo stato d'avanzamento lavori).</a:t>
            </a:r>
          </a:p>
          <a:p>
            <a:pPr marL="285750" indent="-285750" algn="just" fontAlgn="t">
              <a:lnSpc>
                <a:spcPct val="150000"/>
              </a:lnSpc>
              <a:buFont typeface="Arial" panose="020B0604020202020204" pitchFamily="34" charset="0"/>
              <a:buChar char="•"/>
            </a:pPr>
            <a:r>
              <a:rPr lang="it-IT" sz="1600" b="1" kern="1200" dirty="0">
                <a:solidFill>
                  <a:srgbClr val="000000"/>
                </a:solidFill>
                <a:effectLst/>
                <a:latin typeface="Calibri" panose="020F0502020204030204" pitchFamily="34" charset="0"/>
                <a:ea typeface="+mn-ea"/>
                <a:cs typeface="+mn-cs"/>
              </a:rPr>
              <a:t>Rischio Professionale</a:t>
            </a:r>
            <a:r>
              <a:rPr lang="it-IT" sz="1600" kern="1200" dirty="0">
                <a:solidFill>
                  <a:srgbClr val="000000"/>
                </a:solidFill>
                <a:effectLst/>
                <a:latin typeface="Calibri" panose="020F0502020204030204" pitchFamily="34" charset="0"/>
                <a:ea typeface="+mn-ea"/>
                <a:cs typeface="+mn-cs"/>
              </a:rPr>
              <a:t>: l'incentivo remunera anche il rischio connesso a possibili responsabilità civili, amministrative o erariali legate all'esecuzione dell'opera.</a:t>
            </a:r>
          </a:p>
          <a:p>
            <a:pPr marL="285750" indent="-285750" algn="just" fontAlgn="t">
              <a:lnSpc>
                <a:spcPct val="150000"/>
              </a:lnSpc>
              <a:buFont typeface="Arial" panose="020B0604020202020204" pitchFamily="34" charset="0"/>
              <a:buChar char="•"/>
            </a:pPr>
            <a:r>
              <a:rPr lang="it-IT" sz="1600" b="1" kern="1200" dirty="0">
                <a:solidFill>
                  <a:srgbClr val="000000"/>
                </a:solidFill>
                <a:effectLst/>
                <a:latin typeface="Calibri" panose="020F0502020204030204" pitchFamily="34" charset="0"/>
                <a:ea typeface="+mn-ea"/>
                <a:cs typeface="+mn-cs"/>
              </a:rPr>
              <a:t>Collaboratori e Supporto</a:t>
            </a:r>
            <a:r>
              <a:rPr lang="it-IT" sz="1600" kern="1200" dirty="0">
                <a:solidFill>
                  <a:srgbClr val="000000"/>
                </a:solidFill>
                <a:effectLst/>
                <a:latin typeface="Calibri" panose="020F0502020204030204" pitchFamily="34" charset="0"/>
                <a:ea typeface="+mn-ea"/>
                <a:cs typeface="+mn-cs"/>
              </a:rPr>
              <a:t>: anche le figure di supporto sono incentivate, ma solo se il loro ruolo è formalizzato in un ordine di servizio che ne specifichi l'apporto tecnico-operativo al procedimento.</a:t>
            </a:r>
          </a:p>
          <a:p>
            <a:pPr marL="285750" indent="-285750" algn="just" fontAlgn="t">
              <a:lnSpc>
                <a:spcPct val="150000"/>
              </a:lnSpc>
              <a:buFont typeface="Arial" panose="020B0604020202020204" pitchFamily="34" charset="0"/>
              <a:buChar char="•"/>
            </a:pPr>
            <a:r>
              <a:rPr lang="it-IT" sz="1600" kern="1200" dirty="0">
                <a:solidFill>
                  <a:srgbClr val="000000"/>
                </a:solidFill>
                <a:effectLst/>
                <a:latin typeface="Calibri" panose="020F0502020204030204" pitchFamily="34" charset="0"/>
                <a:ea typeface="+mn-ea"/>
                <a:cs typeface="+mn-cs"/>
              </a:rPr>
              <a:t>Il criterio della "non fungibilità": si tende a incentivare chi apporta un know-how tecnico specifico non sostituibile da una funzione amministrativa generica. </a:t>
            </a:r>
            <a:endParaRPr lang="it-IT" sz="1600" dirty="0">
              <a:latin typeface="+mj-lt"/>
            </a:endParaRPr>
          </a:p>
        </p:txBody>
      </p:sp>
      <p:sp>
        <p:nvSpPr>
          <p:cNvPr id="2" name="Titolo 1">
            <a:extLst>
              <a:ext uri="{FF2B5EF4-FFF2-40B4-BE49-F238E27FC236}">
                <a16:creationId xmlns:a16="http://schemas.microsoft.com/office/drawing/2014/main" id="{6C3B1C8E-39DB-A9EB-9F80-43EE829EDE35}"/>
              </a:ext>
            </a:extLst>
          </p:cNvPr>
          <p:cNvSpPr txBox="1">
            <a:spLocks/>
          </p:cNvSpPr>
          <p:nvPr/>
        </p:nvSpPr>
        <p:spPr>
          <a:xfrm>
            <a:off x="755576" y="0"/>
            <a:ext cx="7920880"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400" dirty="0"/>
              <a:t>Perché non tutte le figure sono incentivate</a:t>
            </a:r>
          </a:p>
        </p:txBody>
      </p:sp>
    </p:spTree>
    <p:extLst>
      <p:ext uri="{BB962C8B-B14F-4D97-AF65-F5344CB8AC3E}">
        <p14:creationId xmlns:p14="http://schemas.microsoft.com/office/powerpoint/2010/main" val="40468701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31</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1976" y="40483"/>
            <a:ext cx="9252488"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600" dirty="0"/>
              <a:t>3. Importi a Disposizione, </a:t>
            </a:r>
          </a:p>
          <a:p>
            <a:r>
              <a:rPr lang="it-IT" sz="3600" dirty="0"/>
              <a:t>Calcolo e Suddivisione</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1536174"/>
            <a:ext cx="7128792" cy="3785652"/>
          </a:xfrm>
          <a:prstGeom prst="rect">
            <a:avLst/>
          </a:prstGeom>
          <a:noFill/>
        </p:spPr>
        <p:txBody>
          <a:bodyPr wrap="square">
            <a:spAutoFit/>
          </a:bodyPr>
          <a:lstStyle/>
          <a:p>
            <a:pPr algn="ctr"/>
            <a:r>
              <a:rPr lang="it-IT" sz="1600" b="1" dirty="0"/>
              <a:t>La Genesi del Fondo – La Base di Gara</a:t>
            </a:r>
          </a:p>
          <a:p>
            <a:r>
              <a:rPr lang="it-IT" sz="1600" dirty="0"/>
              <a:t>Il calcolo parte a monte della procedura di affidamento.</a:t>
            </a:r>
          </a:p>
          <a:p>
            <a:pPr marL="285750" indent="-285750">
              <a:buFont typeface="Arial" panose="020B0604020202020204" pitchFamily="34" charset="0"/>
              <a:buChar char="•"/>
            </a:pPr>
            <a:r>
              <a:rPr lang="it-IT" sz="1600" dirty="0"/>
              <a:t>Definizione: l'incentivo viene calcolato sull'importo posto a base di gara (lavori, servizi o forniture).</a:t>
            </a:r>
          </a:p>
          <a:p>
            <a:pPr marL="285750" indent="-285750">
              <a:buFont typeface="Arial" panose="020B0604020202020204" pitchFamily="34" charset="0"/>
              <a:buChar char="•"/>
            </a:pPr>
            <a:r>
              <a:rPr lang="it-IT" sz="1600" dirty="0"/>
              <a:t>Esclusioni: dal calcolo sono esclusi l'IVA, gli oneri per la sicurezza non soggetti a ribasso e le somme a disposizione dell'amministrazione (imprevisti, allacciamenti, ecc.).</a:t>
            </a:r>
          </a:p>
          <a:p>
            <a:pPr marL="285750" indent="-285750">
              <a:buFont typeface="Arial" panose="020B0604020202020204" pitchFamily="34" charset="0"/>
              <a:buChar char="•"/>
            </a:pPr>
            <a:r>
              <a:rPr lang="it-IT" sz="1600" dirty="0"/>
              <a:t>Ulteriori esclusioni: non sono da considerare per il </a:t>
            </a:r>
            <a:r>
              <a:rPr lang="it-IT" sz="1600" dirty="0" err="1"/>
              <a:t>calcoloeventuali</a:t>
            </a:r>
            <a:r>
              <a:rPr lang="it-IT" sz="1600" dirty="0"/>
              <a:t> ribassi nell’aggiudicazione né opzioni o altre modifiche contrattuali, comprensiva anche degli oneri previdenziali, assistenziali nonché del contributo fiscale IRAP a carico dell’Amministrazione. (Quaderno ANCI febbraio 2025, n. 54). Sono escluse dalla base di calcolo dell’incentivo le somme per accantonamenti, imprevisti, acquisizioni ed espropri di immobili. Gli importi destinati agli incentivi sono comprensivi degli oneri previdenziali e assistenziali a carico dell’Amministrazione.</a:t>
            </a:r>
          </a:p>
        </p:txBody>
      </p:sp>
    </p:spTree>
    <p:extLst>
      <p:ext uri="{BB962C8B-B14F-4D97-AF65-F5344CB8AC3E}">
        <p14:creationId xmlns:p14="http://schemas.microsoft.com/office/powerpoint/2010/main" val="31743589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32</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1115616" y="1159140"/>
            <a:ext cx="7128792" cy="2308324"/>
          </a:xfrm>
          <a:prstGeom prst="rect">
            <a:avLst/>
          </a:prstGeom>
          <a:noFill/>
        </p:spPr>
        <p:txBody>
          <a:bodyPr wrap="square">
            <a:spAutoFit/>
          </a:bodyPr>
          <a:lstStyle/>
          <a:p>
            <a:r>
              <a:rPr lang="it-IT" sz="1600" b="1" dirty="0"/>
              <a:t>Il Fondo Vincolato – Natura e Protezione</a:t>
            </a:r>
          </a:p>
          <a:p>
            <a:r>
              <a:rPr lang="it-IT" sz="1600" dirty="0"/>
              <a:t>Una volta stanziate, queste somme entrano in un regime giuridico speciale.</a:t>
            </a:r>
          </a:p>
          <a:p>
            <a:pPr marL="171450" indent="-171450">
              <a:buFont typeface="Arial" panose="020B0604020202020204" pitchFamily="34" charset="0"/>
              <a:buChar char="•"/>
            </a:pPr>
            <a:r>
              <a:rPr lang="it-IT" sz="1600" dirty="0"/>
              <a:t>Destinazione Vincolata: le risorse non possono essere stornate per altre spese dell'ente; sono "marcate" esclusivamente per le funzioni tecniche.</a:t>
            </a:r>
          </a:p>
          <a:p>
            <a:pPr marL="171450" indent="-171450">
              <a:buFont typeface="Arial" panose="020B0604020202020204" pitchFamily="34" charset="0"/>
              <a:buChar char="•"/>
            </a:pPr>
            <a:r>
              <a:rPr lang="it-IT" sz="1600" dirty="0"/>
              <a:t>Fuori dal limite del salario accessorio: una grande vittoria per i tecnici della PA è che queste somme sono generalmente escluse dai tetti generali previsti per i fondi del salario accessorio dei dipendenti (entro certi limiti di legge).</a:t>
            </a:r>
          </a:p>
          <a:p>
            <a:pPr marL="171450" indent="-171450">
              <a:buFont typeface="Arial" panose="020B0604020202020204" pitchFamily="34" charset="0"/>
              <a:buChar char="•"/>
            </a:pPr>
            <a:r>
              <a:rPr lang="it-IT" sz="1600" dirty="0"/>
              <a:t>Il ruolo del Bilancio: l'amministrazione deve istituire un apposito capitolo di spesa nel bilancio di previsione per garantire la copertura finanziaria.</a:t>
            </a:r>
          </a:p>
        </p:txBody>
      </p:sp>
      <p:sp>
        <p:nvSpPr>
          <p:cNvPr id="2" name="Titolo 1">
            <a:extLst>
              <a:ext uri="{FF2B5EF4-FFF2-40B4-BE49-F238E27FC236}">
                <a16:creationId xmlns:a16="http://schemas.microsoft.com/office/drawing/2014/main" id="{3C907E9B-C055-5313-BFCA-5CCE1B008760}"/>
              </a:ext>
            </a:extLst>
          </p:cNvPr>
          <p:cNvSpPr txBox="1">
            <a:spLocks/>
          </p:cNvSpPr>
          <p:nvPr/>
        </p:nvSpPr>
        <p:spPr>
          <a:xfrm>
            <a:off x="-71976" y="40483"/>
            <a:ext cx="9252488"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600" dirty="0"/>
              <a:t>Importi a Disposizione, </a:t>
            </a:r>
          </a:p>
          <a:p>
            <a:r>
              <a:rPr lang="it-IT" sz="3600" dirty="0"/>
              <a:t>Calcolo e Suddivisione</a:t>
            </a:r>
          </a:p>
        </p:txBody>
      </p:sp>
    </p:spTree>
    <p:extLst>
      <p:ext uri="{BB962C8B-B14F-4D97-AF65-F5344CB8AC3E}">
        <p14:creationId xmlns:p14="http://schemas.microsoft.com/office/powerpoint/2010/main" val="246636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33</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1115616" y="1159140"/>
            <a:ext cx="7128792" cy="3785652"/>
          </a:xfrm>
          <a:prstGeom prst="rect">
            <a:avLst/>
          </a:prstGeom>
          <a:noFill/>
        </p:spPr>
        <p:txBody>
          <a:bodyPr wrap="square">
            <a:spAutoFit/>
          </a:bodyPr>
          <a:lstStyle/>
          <a:p>
            <a:r>
              <a:rPr lang="it-IT" sz="1600" dirty="0"/>
              <a:t>Esempio Pratico di Calcolo (Simulazione Appalto)</a:t>
            </a:r>
          </a:p>
          <a:p>
            <a:r>
              <a:rPr lang="it-IT" sz="1600" dirty="0"/>
              <a:t>Per far capire come nasce il fondo, ipotizziamo un appalto per lavori di manutenzione straordinaria.</a:t>
            </a:r>
          </a:p>
          <a:p>
            <a:pPr marL="285750" indent="-285750">
              <a:buFont typeface="Arial" panose="020B0604020202020204" pitchFamily="34" charset="0"/>
              <a:buChar char="•"/>
            </a:pPr>
            <a:r>
              <a:rPr lang="it-IT" sz="1600" dirty="0"/>
              <a:t>Base di gara (Lavori): 1.350.000 €</a:t>
            </a:r>
          </a:p>
          <a:p>
            <a:pPr marL="285750" indent="-285750">
              <a:buFont typeface="Arial" panose="020B0604020202020204" pitchFamily="34" charset="0"/>
              <a:buChar char="•"/>
            </a:pPr>
            <a:r>
              <a:rPr lang="it-IT" sz="1600" dirty="0"/>
              <a:t>Aliquota stabilita dal Regolamento Ente: 2%</a:t>
            </a:r>
          </a:p>
          <a:p>
            <a:pPr marL="285750" indent="-285750">
              <a:buFont typeface="Arial" panose="020B0604020202020204" pitchFamily="34" charset="0"/>
              <a:buChar char="•"/>
            </a:pPr>
            <a:r>
              <a:rPr lang="it-IT" sz="1600" dirty="0"/>
              <a:t>Accantonamento iniziale (Fondo Lordo): 27.000 €</a:t>
            </a:r>
          </a:p>
          <a:p>
            <a:r>
              <a:rPr lang="it-IT" sz="1600" dirty="0"/>
              <a:t>La Ripartizione del Fondo (80% - 20%)</a:t>
            </a:r>
          </a:p>
          <a:p>
            <a:r>
              <a:rPr lang="it-IT" sz="1600" dirty="0"/>
              <a:t>Una volta stabilito che il fondo è di 27.000 €, come viene diviso secondo l'Art. 45?</a:t>
            </a:r>
          </a:p>
          <a:p>
            <a:pPr marL="285750" indent="-285750">
              <a:buFont typeface="Arial" panose="020B0604020202020204" pitchFamily="34" charset="0"/>
              <a:buChar char="•"/>
            </a:pPr>
            <a:r>
              <a:rPr lang="it-IT" sz="1600" dirty="0"/>
              <a:t>L'80% (Quota Tecnici): 21.600 € destinati ai premi per le figure professionali (RUP, DL, DEC, ecc.).</a:t>
            </a:r>
          </a:p>
          <a:p>
            <a:pPr marL="742950" lvl="1" indent="-285750">
              <a:buFont typeface="Arial" panose="020B0604020202020204" pitchFamily="34" charset="0"/>
              <a:buChar char="•"/>
            </a:pPr>
            <a:r>
              <a:rPr lang="it-IT" sz="1600" dirty="0"/>
              <a:t>Vincolo: Questo importo è comprensivo degli oneri previdenziali e assistenziali a carico dell'ente (quindi il "netto in busta" sarà inferiore).</a:t>
            </a:r>
          </a:p>
          <a:p>
            <a:pPr marL="285750" indent="-285750">
              <a:buFont typeface="Arial" panose="020B0604020202020204" pitchFamily="34" charset="0"/>
              <a:buChar char="•"/>
            </a:pPr>
            <a:r>
              <a:rPr lang="it-IT" sz="1600" dirty="0"/>
              <a:t>Il 20% (Quota Ente): 5.400 € che rimangono all'amministrazione.</a:t>
            </a:r>
          </a:p>
          <a:p>
            <a:pPr marL="742950" lvl="1" indent="-285750">
              <a:buFont typeface="Arial" panose="020B0604020202020204" pitchFamily="34" charset="0"/>
              <a:buChar char="•"/>
            </a:pPr>
            <a:r>
              <a:rPr lang="it-IT" sz="1600" dirty="0"/>
              <a:t>Destinazione del 20%: Acquisto di beni e tecnologie (BIM, software, strumentazione) e formazione del personale (minimo 15% del totale)</a:t>
            </a:r>
          </a:p>
        </p:txBody>
      </p:sp>
      <p:sp>
        <p:nvSpPr>
          <p:cNvPr id="2" name="Titolo 1">
            <a:extLst>
              <a:ext uri="{FF2B5EF4-FFF2-40B4-BE49-F238E27FC236}">
                <a16:creationId xmlns:a16="http://schemas.microsoft.com/office/drawing/2014/main" id="{A1FFBEEE-37F2-6AA0-ED54-61FE7D084792}"/>
              </a:ext>
            </a:extLst>
          </p:cNvPr>
          <p:cNvSpPr txBox="1">
            <a:spLocks/>
          </p:cNvSpPr>
          <p:nvPr/>
        </p:nvSpPr>
        <p:spPr>
          <a:xfrm>
            <a:off x="-71976" y="40483"/>
            <a:ext cx="9252488"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600" dirty="0"/>
              <a:t>Importi a Disposizione, </a:t>
            </a:r>
          </a:p>
          <a:p>
            <a:r>
              <a:rPr lang="it-IT" sz="3600" dirty="0"/>
              <a:t>Calcolo e Suddivisione</a:t>
            </a:r>
          </a:p>
        </p:txBody>
      </p:sp>
    </p:spTree>
    <p:extLst>
      <p:ext uri="{BB962C8B-B14F-4D97-AF65-F5344CB8AC3E}">
        <p14:creationId xmlns:p14="http://schemas.microsoft.com/office/powerpoint/2010/main" val="21600687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79DC7-8877-24DF-1463-354BCFB3786D}"/>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C2ADD643-8295-BC4B-6BCE-F20036BB3588}"/>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970C84F0-4C45-D41B-57C7-69BE477CBD6F}"/>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5543CACE-AE78-47BC-08CF-884327DFE964}"/>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34</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6A2D909D-E2FE-B3DE-FE5E-8B962C5D3F93}"/>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479E7622-9FE3-1DF6-8DA4-28630D7FFE78}"/>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9CA71E0B-814B-6DDA-4788-861FC1C660F3}"/>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1C5CAD27-B41A-5305-EAF3-10948C4DC8FB}"/>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5D060513-5246-1BC2-E066-3B7DB476E78A}"/>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A091D791-1712-9CA2-2DB7-38D3D1A161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2" name="Titolo 1">
            <a:extLst>
              <a:ext uri="{FF2B5EF4-FFF2-40B4-BE49-F238E27FC236}">
                <a16:creationId xmlns:a16="http://schemas.microsoft.com/office/drawing/2014/main" id="{E0800CED-77E6-20F1-3372-8538FD5A0171}"/>
              </a:ext>
            </a:extLst>
          </p:cNvPr>
          <p:cNvSpPr txBox="1">
            <a:spLocks/>
          </p:cNvSpPr>
          <p:nvPr/>
        </p:nvSpPr>
        <p:spPr>
          <a:xfrm>
            <a:off x="-71976" y="40483"/>
            <a:ext cx="9252488"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600" dirty="0"/>
              <a:t>Importi a Disposizione, </a:t>
            </a:r>
          </a:p>
          <a:p>
            <a:r>
              <a:rPr lang="it-IT" sz="3600" dirty="0"/>
              <a:t>Calcolo e Suddivisione</a:t>
            </a:r>
          </a:p>
        </p:txBody>
      </p:sp>
      <p:graphicFrame>
        <p:nvGraphicFramePr>
          <p:cNvPr id="7" name="Tabella 6">
            <a:extLst>
              <a:ext uri="{FF2B5EF4-FFF2-40B4-BE49-F238E27FC236}">
                <a16:creationId xmlns:a16="http://schemas.microsoft.com/office/drawing/2014/main" id="{A7A9996D-3849-9CD7-071F-BEC213F18A27}"/>
              </a:ext>
            </a:extLst>
          </p:cNvPr>
          <p:cNvGraphicFramePr>
            <a:graphicFrameLocks noGrp="1"/>
          </p:cNvGraphicFramePr>
          <p:nvPr>
            <p:extLst>
              <p:ext uri="{D42A27DB-BD31-4B8C-83A1-F6EECF244321}">
                <p14:modId xmlns:p14="http://schemas.microsoft.com/office/powerpoint/2010/main" val="179772594"/>
              </p:ext>
            </p:extLst>
          </p:nvPr>
        </p:nvGraphicFramePr>
        <p:xfrm>
          <a:off x="903793" y="1120533"/>
          <a:ext cx="7892804" cy="4534631"/>
        </p:xfrm>
        <a:graphic>
          <a:graphicData uri="http://schemas.openxmlformats.org/drawingml/2006/table">
            <a:tbl>
              <a:tblPr/>
              <a:tblGrid>
                <a:gridCol w="815914">
                  <a:extLst>
                    <a:ext uri="{9D8B030D-6E8A-4147-A177-3AD203B41FA5}">
                      <a16:colId xmlns:a16="http://schemas.microsoft.com/office/drawing/2014/main" val="3961350518"/>
                    </a:ext>
                  </a:extLst>
                </a:gridCol>
                <a:gridCol w="448118">
                  <a:extLst>
                    <a:ext uri="{9D8B030D-6E8A-4147-A177-3AD203B41FA5}">
                      <a16:colId xmlns:a16="http://schemas.microsoft.com/office/drawing/2014/main" val="926185651"/>
                    </a:ext>
                  </a:extLst>
                </a:gridCol>
                <a:gridCol w="3618768">
                  <a:extLst>
                    <a:ext uri="{9D8B030D-6E8A-4147-A177-3AD203B41FA5}">
                      <a16:colId xmlns:a16="http://schemas.microsoft.com/office/drawing/2014/main" val="810691254"/>
                    </a:ext>
                  </a:extLst>
                </a:gridCol>
                <a:gridCol w="1242895">
                  <a:extLst>
                    <a:ext uri="{9D8B030D-6E8A-4147-A177-3AD203B41FA5}">
                      <a16:colId xmlns:a16="http://schemas.microsoft.com/office/drawing/2014/main" val="3384078712"/>
                    </a:ext>
                  </a:extLst>
                </a:gridCol>
                <a:gridCol w="985015">
                  <a:extLst>
                    <a:ext uri="{9D8B030D-6E8A-4147-A177-3AD203B41FA5}">
                      <a16:colId xmlns:a16="http://schemas.microsoft.com/office/drawing/2014/main" val="2818970832"/>
                    </a:ext>
                  </a:extLst>
                </a:gridCol>
                <a:gridCol w="782094">
                  <a:extLst>
                    <a:ext uri="{9D8B030D-6E8A-4147-A177-3AD203B41FA5}">
                      <a16:colId xmlns:a16="http://schemas.microsoft.com/office/drawing/2014/main" val="2205805351"/>
                    </a:ext>
                  </a:extLst>
                </a:gridCol>
              </a:tblGrid>
              <a:tr h="143473">
                <a:tc gridSpan="6">
                  <a:txBody>
                    <a:bodyPr/>
                    <a:lstStyle/>
                    <a:p>
                      <a:pPr algn="ctr" fontAlgn="b">
                        <a:buNone/>
                      </a:pPr>
                      <a:r>
                        <a:rPr lang="it-IT" sz="800" b="1" i="0" u="none" strike="noStrike">
                          <a:solidFill>
                            <a:srgbClr val="000000"/>
                          </a:solidFill>
                          <a:effectLst/>
                          <a:latin typeface="Calibri" panose="020F0502020204030204" pitchFamily="34" charset="0"/>
                        </a:rPr>
                        <a:t>OGGETTO:  TABELLE RIPARTIZIONE</a:t>
                      </a:r>
                    </a:p>
                  </a:txBody>
                  <a:tcPr marL="3543" marR="3543" marT="3543"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4209249811"/>
                  </a:ext>
                </a:extLst>
              </a:tr>
              <a:tr h="138159">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0797608"/>
                  </a:ext>
                </a:extLst>
              </a:tr>
              <a:tr h="134617">
                <a:tc gridSpan="6">
                  <a:txBody>
                    <a:bodyPr/>
                    <a:lstStyle/>
                    <a:p>
                      <a:pPr algn="ctr" fontAlgn="ctr">
                        <a:buNone/>
                      </a:pPr>
                      <a:r>
                        <a:rPr lang="it-IT" sz="800" b="1" i="0" u="none" strike="noStrike">
                          <a:solidFill>
                            <a:srgbClr val="000000"/>
                          </a:solidFill>
                          <a:effectLst/>
                          <a:latin typeface="Calibri" panose="020F0502020204030204" pitchFamily="34" charset="0"/>
                        </a:rPr>
                        <a:t>CALCOLO INCENTIVO</a:t>
                      </a:r>
                    </a:p>
                  </a:txBody>
                  <a:tcPr marL="3543" marR="3543" marT="3543"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836873352"/>
                  </a:ext>
                </a:extLst>
              </a:tr>
              <a:tr h="131074">
                <a:tc>
                  <a:txBody>
                    <a:bodyPr/>
                    <a:lstStyle/>
                    <a:p>
                      <a:pPr algn="ctr" fontAlgn="ctr">
                        <a:buNone/>
                      </a:pPr>
                      <a:r>
                        <a:rPr lang="it-IT" sz="800" b="1" i="0" u="none" strike="noStrike">
                          <a:solidFill>
                            <a:srgbClr val="000000"/>
                          </a:solidFill>
                          <a:effectLst/>
                          <a:latin typeface="Calibri" panose="020F0502020204030204" pitchFamily="34" charset="0"/>
                        </a:rPr>
                        <a:t> </a:t>
                      </a:r>
                    </a:p>
                  </a:txBody>
                  <a:tcPr marL="3543" marR="3543" marT="3543" marB="0" anchor="ctr">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48167175"/>
                  </a:ext>
                </a:extLst>
              </a:tr>
              <a:tr h="131074">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ctr" fontAlgn="ctr">
                        <a:buNone/>
                      </a:pPr>
                      <a:r>
                        <a:rPr lang="it-IT" sz="800" b="1" i="0" u="none" strike="noStrike">
                          <a:solidFill>
                            <a:srgbClr val="000000"/>
                          </a:solidFill>
                          <a:effectLst/>
                          <a:latin typeface="Calibri" panose="020F0502020204030204" pitchFamily="34" charset="0"/>
                        </a:rPr>
                        <a:t>IMPORTO BASE GARA</a:t>
                      </a:r>
                    </a:p>
                  </a:txBody>
                  <a:tcPr marL="3543" marR="3543" marT="3543" marB="0" anchor="ctr">
                    <a:lnL>
                      <a:noFill/>
                    </a:lnL>
                    <a:lnR>
                      <a:noFill/>
                    </a:lnR>
                    <a:lnT>
                      <a:noFill/>
                    </a:lnT>
                    <a:lnB>
                      <a:noFill/>
                    </a:lnB>
                    <a:noFill/>
                  </a:tcPr>
                </a:tc>
                <a:tc>
                  <a:txBody>
                    <a:bodyPr/>
                    <a:lstStyle/>
                    <a:p>
                      <a:pPr algn="ctr" fontAlgn="ctr">
                        <a:buNone/>
                      </a:pPr>
                      <a:endParaRPr lang="it-IT" sz="800" b="1" i="0" u="none" strike="noStrike">
                        <a:solidFill>
                          <a:srgbClr val="000000"/>
                        </a:solidFill>
                        <a:effectLst/>
                        <a:latin typeface="Calibri" panose="020F0502020204030204" pitchFamily="34" charset="0"/>
                      </a:endParaRPr>
                    </a:p>
                  </a:txBody>
                  <a:tcPr marL="3543" marR="3543" marT="3543" marB="0" anchor="ctr">
                    <a:lnL>
                      <a:noFill/>
                    </a:lnL>
                    <a:lnR>
                      <a:noFill/>
                    </a:lnR>
                    <a:lnT>
                      <a:noFill/>
                    </a:lnT>
                    <a:lnB>
                      <a:noFill/>
                    </a:lnB>
                    <a:noFill/>
                  </a:tcPr>
                </a:tc>
                <a:tc>
                  <a:txBody>
                    <a:bodyPr/>
                    <a:lstStyle/>
                    <a:p>
                      <a:pPr algn="ctr" fontAlgn="ctr">
                        <a:buNone/>
                      </a:pPr>
                      <a:r>
                        <a:rPr lang="it-IT" sz="800" b="1" i="0" u="none" strike="noStrike">
                          <a:solidFill>
                            <a:srgbClr val="000000"/>
                          </a:solidFill>
                          <a:effectLst/>
                          <a:latin typeface="Calibri" panose="020F0502020204030204" pitchFamily="34" charset="0"/>
                        </a:rPr>
                        <a:t>INCENTIVO</a:t>
                      </a:r>
                    </a:p>
                  </a:txBody>
                  <a:tcPr marL="3543" marR="3543" marT="3543" marB="0" anchor="ctr">
                    <a:lnL>
                      <a:noFill/>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7841740"/>
                  </a:ext>
                </a:extLst>
              </a:tr>
              <a:tr h="309619">
                <a:tc>
                  <a:txBody>
                    <a:bodyPr/>
                    <a:lstStyle/>
                    <a:p>
                      <a:pPr algn="l" fontAlgn="b">
                        <a:buNone/>
                      </a:pPr>
                      <a:r>
                        <a:rPr lang="it-IT" sz="800" b="1" i="0" u="none" strike="noStrike">
                          <a:solidFill>
                            <a:srgbClr val="000000"/>
                          </a:solidFill>
                          <a:effectLst/>
                          <a:latin typeface="Calibri" panose="020F0502020204030204" pitchFamily="34" charset="0"/>
                        </a:rPr>
                        <a:t> </a:t>
                      </a:r>
                    </a:p>
                  </a:txBody>
                  <a:tcPr marL="3543" marR="3543" marT="3543"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buNone/>
                      </a:pPr>
                      <a:endParaRPr lang="it-IT" sz="800" b="1"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a:noFill/>
                    </a:lnB>
                    <a:noFill/>
                  </a:tcPr>
                </a:tc>
                <a:tc>
                  <a:txBody>
                    <a:bodyPr/>
                    <a:lstStyle/>
                    <a:p>
                      <a:pPr algn="l" fontAlgn="b">
                        <a:buNone/>
                      </a:pPr>
                      <a:r>
                        <a:rPr lang="it-IT" sz="1000" b="1" i="0" u="none" strike="noStrike">
                          <a:solidFill>
                            <a:srgbClr val="000000"/>
                          </a:solidFill>
                          <a:effectLst/>
                          <a:latin typeface="Calibri" panose="020F0502020204030204" pitchFamily="34" charset="0"/>
                        </a:rPr>
                        <a:t> €     23.500.000,00 </a:t>
                      </a:r>
                    </a:p>
                  </a:txBody>
                  <a:tcPr marL="3543" marR="3543" marT="3543" marB="0" anchor="b">
                    <a:lnL>
                      <a:noFill/>
                    </a:lnL>
                    <a:lnR>
                      <a:noFill/>
                    </a:lnR>
                    <a:lnT>
                      <a:noFill/>
                    </a:lnT>
                    <a:lnB>
                      <a:noFill/>
                    </a:lnB>
                    <a:solidFill>
                      <a:srgbClr val="D9D9D9"/>
                    </a:solidFill>
                  </a:tcPr>
                </a:tc>
                <a:tc>
                  <a:txBody>
                    <a:bodyPr/>
                    <a:lstStyle/>
                    <a:p>
                      <a:pPr algn="ctr" fontAlgn="ctr">
                        <a:buNone/>
                      </a:pPr>
                      <a:endParaRPr lang="it-IT" sz="800" b="0" i="0" u="none" strike="noStrike">
                        <a:solidFill>
                          <a:srgbClr val="000000"/>
                        </a:solidFill>
                        <a:effectLst/>
                        <a:latin typeface="Calibri" panose="020F0502020204030204" pitchFamily="34" charset="0"/>
                      </a:endParaRPr>
                    </a:p>
                  </a:txBody>
                  <a:tcPr marL="3543" marR="3543" marT="3543"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buNone/>
                      </a:pPr>
                      <a:r>
                        <a:rPr lang="it-IT" sz="1000" b="1" i="0" u="none" strike="noStrike">
                          <a:solidFill>
                            <a:srgbClr val="000000"/>
                          </a:solidFill>
                          <a:effectLst/>
                          <a:latin typeface="Calibri" panose="020F0502020204030204" pitchFamily="34" charset="0"/>
                        </a:rPr>
                        <a:t> €        301.804,00 </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63618247"/>
                  </a:ext>
                </a:extLst>
              </a:tr>
              <a:tr h="170042">
                <a:tc>
                  <a:txBody>
                    <a:bodyPr/>
                    <a:lstStyle/>
                    <a:p>
                      <a:pPr algn="l" fontAlgn="b">
                        <a:buNone/>
                      </a:pPr>
                      <a:r>
                        <a:rPr lang="it-IT" sz="800" b="1" i="0" u="none" strike="noStrike">
                          <a:solidFill>
                            <a:srgbClr val="000000"/>
                          </a:solidFill>
                          <a:effectLst/>
                          <a:latin typeface="Calibri" panose="020F0502020204030204" pitchFamily="34" charset="0"/>
                        </a:rPr>
                        <a:t> </a:t>
                      </a:r>
                    </a:p>
                  </a:txBody>
                  <a:tcPr marL="3543" marR="3543" marT="3543" marB="0" anchor="b">
                    <a:lnL w="190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buNone/>
                      </a:pPr>
                      <a:endParaRPr lang="it-IT" sz="800" b="1"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buNone/>
                      </a:pPr>
                      <a:endParaRPr lang="it-IT" sz="1000" b="1"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buNone/>
                      </a:pPr>
                      <a:endParaRPr lang="it-IT" sz="800" b="0" i="0" u="none" strike="noStrike">
                        <a:solidFill>
                          <a:srgbClr val="000000"/>
                        </a:solidFill>
                        <a:effectLst/>
                        <a:latin typeface="Calibri" panose="020F0502020204030204" pitchFamily="34" charset="0"/>
                      </a:endParaRPr>
                    </a:p>
                  </a:txBody>
                  <a:tcPr marL="3543" marR="3543" marT="3543"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buNone/>
                      </a:pPr>
                      <a:r>
                        <a:rPr lang="it-IT" sz="1000" b="1" i="0" u="none" strike="noStrike">
                          <a:solidFill>
                            <a:srgbClr val="000000"/>
                          </a:solidFill>
                          <a:effectLst/>
                          <a:latin typeface="Calibri" panose="020F0502020204030204" pitchFamily="34" charset="0"/>
                        </a:rPr>
                        <a:t> </a:t>
                      </a:r>
                    </a:p>
                  </a:txBody>
                  <a:tcPr marL="3543" marR="3543" marT="3543" marB="0" anchor="ctr">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5999069"/>
                  </a:ext>
                </a:extLst>
              </a:tr>
              <a:tr h="355318">
                <a:tc gridSpan="2">
                  <a:txBody>
                    <a:bodyPr/>
                    <a:lstStyle/>
                    <a:p>
                      <a:pPr algn="ctr" fontAlgn="ctr">
                        <a:buNone/>
                      </a:pPr>
                      <a:r>
                        <a:rPr lang="it-IT" sz="800" b="0" i="0" u="none" strike="noStrike">
                          <a:solidFill>
                            <a:srgbClr val="000000"/>
                          </a:solidFill>
                          <a:effectLst/>
                          <a:latin typeface="Calibri" panose="020F0502020204030204" pitchFamily="34" charset="0"/>
                        </a:rPr>
                        <a:t> </a:t>
                      </a:r>
                    </a:p>
                  </a:txBody>
                  <a:tcPr marL="3543" marR="3543" marT="3543"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it-IT"/>
                    </a:p>
                  </a:txBody>
                  <a:tcPr/>
                </a:tc>
                <a:tc>
                  <a:txBody>
                    <a:bodyPr/>
                    <a:lstStyle/>
                    <a:p>
                      <a:pPr algn="ctr" fontAlgn="ctr">
                        <a:buNone/>
                      </a:pPr>
                      <a:r>
                        <a:rPr lang="it-IT" sz="800" b="1" i="0" u="none" strike="noStrike">
                          <a:solidFill>
                            <a:srgbClr val="000000"/>
                          </a:solidFill>
                          <a:effectLst/>
                          <a:latin typeface="Calibri" panose="020F0502020204030204" pitchFamily="34" charset="0"/>
                        </a:rPr>
                        <a:t>IMPORTO</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it-IT" sz="800" b="1" i="0" u="none" strike="noStrike">
                          <a:solidFill>
                            <a:srgbClr val="000000"/>
                          </a:solidFill>
                          <a:effectLst/>
                          <a:latin typeface="Calibri" panose="020F0502020204030204" pitchFamily="34" charset="0"/>
                        </a:rPr>
                        <a:t>PERCENTUALE INCENTIVAZIONE</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it-IT" sz="800" b="1" i="0" u="none" strike="noStrike">
                          <a:solidFill>
                            <a:srgbClr val="000000"/>
                          </a:solidFill>
                          <a:effectLst/>
                          <a:latin typeface="Calibri" panose="020F0502020204030204" pitchFamily="34" charset="0"/>
                        </a:rPr>
                        <a:t>INCENTIVO RELATIVO</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it-IT"/>
                    </a:p>
                  </a:txBody>
                  <a:tcPr/>
                </a:tc>
                <a:extLst>
                  <a:ext uri="{0D108BD9-81ED-4DB2-BD59-A6C34878D82A}">
                    <a16:rowId xmlns:a16="http://schemas.microsoft.com/office/drawing/2014/main" val="3224093148"/>
                  </a:ext>
                </a:extLst>
              </a:tr>
              <a:tr h="355318">
                <a:tc gridSpan="2">
                  <a:txBody>
                    <a:bodyPr/>
                    <a:lstStyle/>
                    <a:p>
                      <a:pPr algn="l" fontAlgn="ctr">
                        <a:buNone/>
                      </a:pPr>
                      <a:r>
                        <a:rPr lang="it-IT" sz="800" b="1" i="0" u="none" strike="noStrike">
                          <a:solidFill>
                            <a:srgbClr val="000000"/>
                          </a:solidFill>
                          <a:effectLst/>
                          <a:latin typeface="Calibri" panose="020F0502020204030204" pitchFamily="34" charset="0"/>
                        </a:rPr>
                        <a:t> Importo inferiore a </a:t>
                      </a:r>
                      <a:br>
                        <a:rPr lang="it-IT" sz="800" b="1" i="0" u="none" strike="noStrike">
                          <a:solidFill>
                            <a:srgbClr val="000000"/>
                          </a:solidFill>
                          <a:effectLst/>
                          <a:latin typeface="Calibri" panose="020F0502020204030204" pitchFamily="34" charset="0"/>
                        </a:rPr>
                      </a:br>
                      <a:r>
                        <a:rPr lang="it-IT" sz="800" b="1" i="0" u="none" strike="noStrike">
                          <a:solidFill>
                            <a:srgbClr val="000000"/>
                          </a:solidFill>
                          <a:effectLst/>
                          <a:latin typeface="Calibri" panose="020F0502020204030204" pitchFamily="34" charset="0"/>
                        </a:rPr>
                        <a:t>€ 5.538.000,00 </a:t>
                      </a:r>
                    </a:p>
                  </a:txBody>
                  <a:tcPr marL="106277" marR="3543" marT="3543"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€ 5.538.000,00</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2,0%</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it-IT" sz="800" b="0" i="0" u="none" strike="noStrike">
                          <a:solidFill>
                            <a:srgbClr val="000000"/>
                          </a:solidFill>
                          <a:effectLst/>
                          <a:latin typeface="Calibri" panose="020F0502020204030204" pitchFamily="34" charset="0"/>
                        </a:rPr>
                        <a:t>€ 110.760,00</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it-IT"/>
                    </a:p>
                  </a:txBody>
                  <a:tcPr/>
                </a:tc>
                <a:extLst>
                  <a:ext uri="{0D108BD9-81ED-4DB2-BD59-A6C34878D82A}">
                    <a16:rowId xmlns:a16="http://schemas.microsoft.com/office/drawing/2014/main" val="2150577420"/>
                  </a:ext>
                </a:extLst>
              </a:tr>
              <a:tr h="360632">
                <a:tc gridSpan="2">
                  <a:txBody>
                    <a:bodyPr/>
                    <a:lstStyle/>
                    <a:p>
                      <a:pPr algn="l" fontAlgn="ctr">
                        <a:buNone/>
                      </a:pPr>
                      <a:r>
                        <a:rPr lang="it-IT" sz="800" b="1" i="0" u="none" strike="noStrike">
                          <a:solidFill>
                            <a:srgbClr val="000000"/>
                          </a:solidFill>
                          <a:effectLst/>
                          <a:latin typeface="Calibri" panose="020F0502020204030204" pitchFamily="34" charset="0"/>
                        </a:rPr>
                        <a:t>Importo compreso tra</a:t>
                      </a:r>
                      <a:br>
                        <a:rPr lang="it-IT" sz="800" b="1" i="0" u="none" strike="noStrike">
                          <a:solidFill>
                            <a:srgbClr val="000000"/>
                          </a:solidFill>
                          <a:effectLst/>
                          <a:latin typeface="Calibri" panose="020F0502020204030204" pitchFamily="34" charset="0"/>
                        </a:rPr>
                      </a:br>
                      <a:r>
                        <a:rPr lang="it-IT" sz="800" b="1" i="0" u="none" strike="noStrike">
                          <a:solidFill>
                            <a:srgbClr val="000000"/>
                          </a:solidFill>
                          <a:effectLst/>
                          <a:latin typeface="Calibri" panose="020F0502020204030204" pitchFamily="34" charset="0"/>
                        </a:rPr>
                        <a:t>€ 5.538.000,00 e € 20.000.000,00</a:t>
                      </a:r>
                    </a:p>
                  </a:txBody>
                  <a:tcPr marL="106277" marR="3543" marT="3543"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€ 14.462.000,00</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1,2%</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it-IT" sz="800" b="0" i="0" u="none" strike="noStrike">
                          <a:solidFill>
                            <a:srgbClr val="000000"/>
                          </a:solidFill>
                          <a:effectLst/>
                          <a:latin typeface="Calibri" panose="020F0502020204030204" pitchFamily="34" charset="0"/>
                        </a:rPr>
                        <a:t>€ 173.544,00</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it-IT"/>
                    </a:p>
                  </a:txBody>
                  <a:tcPr/>
                </a:tc>
                <a:extLst>
                  <a:ext uri="{0D108BD9-81ED-4DB2-BD59-A6C34878D82A}">
                    <a16:rowId xmlns:a16="http://schemas.microsoft.com/office/drawing/2014/main" val="3702674713"/>
                  </a:ext>
                </a:extLst>
              </a:tr>
              <a:tr h="355318">
                <a:tc gridSpan="2">
                  <a:txBody>
                    <a:bodyPr/>
                    <a:lstStyle/>
                    <a:p>
                      <a:pPr algn="l" fontAlgn="ctr">
                        <a:buNone/>
                      </a:pPr>
                      <a:r>
                        <a:rPr lang="it-IT" sz="800" b="1" i="0" u="none" strike="noStrike">
                          <a:solidFill>
                            <a:srgbClr val="000000"/>
                          </a:solidFill>
                          <a:effectLst/>
                          <a:latin typeface="Calibri" panose="020F0502020204030204" pitchFamily="34" charset="0"/>
                        </a:rPr>
                        <a:t>Importo superiore a</a:t>
                      </a:r>
                      <a:br>
                        <a:rPr lang="it-IT" sz="800" b="1" i="0" u="none" strike="noStrike">
                          <a:solidFill>
                            <a:srgbClr val="000000"/>
                          </a:solidFill>
                          <a:effectLst/>
                          <a:latin typeface="Calibri" panose="020F0502020204030204" pitchFamily="34" charset="0"/>
                        </a:rPr>
                      </a:br>
                      <a:r>
                        <a:rPr lang="it-IT" sz="800" b="1" i="0" u="none" strike="noStrike">
                          <a:solidFill>
                            <a:srgbClr val="000000"/>
                          </a:solidFill>
                          <a:effectLst/>
                          <a:latin typeface="Calibri" panose="020F0502020204030204" pitchFamily="34" charset="0"/>
                        </a:rPr>
                        <a:t>€ 20.000.000,00</a:t>
                      </a:r>
                    </a:p>
                  </a:txBody>
                  <a:tcPr marL="106277" marR="3543" marT="3543"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€ 3.500.000,00</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0,5%</a:t>
                      </a:r>
                    </a:p>
                  </a:txBody>
                  <a:tcPr marL="3543" marR="3543" marT="35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fontAlgn="ctr">
                        <a:buNone/>
                      </a:pPr>
                      <a:r>
                        <a:rPr lang="it-IT" sz="800" b="0" i="0" u="none" strike="noStrike">
                          <a:solidFill>
                            <a:srgbClr val="000000"/>
                          </a:solidFill>
                          <a:effectLst/>
                          <a:latin typeface="Calibri" panose="020F0502020204030204" pitchFamily="34" charset="0"/>
                        </a:rPr>
                        <a:t>€ 17.500,00</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it-IT"/>
                    </a:p>
                  </a:txBody>
                  <a:tcPr/>
                </a:tc>
                <a:extLst>
                  <a:ext uri="{0D108BD9-81ED-4DB2-BD59-A6C34878D82A}">
                    <a16:rowId xmlns:a16="http://schemas.microsoft.com/office/drawing/2014/main" val="2239528337"/>
                  </a:ext>
                </a:extLst>
              </a:tr>
              <a:tr h="143473">
                <a:tc>
                  <a:txBody>
                    <a:bodyPr/>
                    <a:lstStyle/>
                    <a:p>
                      <a:pPr algn="ctr" fontAlgn="ctr">
                        <a:buNone/>
                      </a:pPr>
                      <a:r>
                        <a:rPr lang="it-IT" sz="800" b="0" i="0" u="none" strike="noStrike">
                          <a:solidFill>
                            <a:srgbClr val="000000"/>
                          </a:solidFill>
                          <a:effectLst/>
                          <a:latin typeface="Calibri" panose="020F0502020204030204" pitchFamily="34" charset="0"/>
                        </a:rPr>
                        <a:t> </a:t>
                      </a:r>
                    </a:p>
                  </a:txBody>
                  <a:tcPr marL="3543" marR="3543" marT="3543" marB="0" anchor="ctr">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endParaRPr lang="it-IT" sz="800" b="0" i="0" u="none" strike="noStrike">
                        <a:solidFill>
                          <a:srgbClr val="000000"/>
                        </a:solidFill>
                        <a:effectLst/>
                        <a:latin typeface="Calibri" panose="020F0502020204030204" pitchFamily="34" charset="0"/>
                      </a:endParaRPr>
                    </a:p>
                  </a:txBody>
                  <a:tcPr marL="3543" marR="3543" marT="35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endParaRPr lang="it-IT" sz="800" b="0" i="0" u="none" strike="noStrike">
                        <a:solidFill>
                          <a:srgbClr val="000000"/>
                        </a:solidFill>
                        <a:effectLst/>
                        <a:latin typeface="Calibri" panose="020F0502020204030204" pitchFamily="34" charset="0"/>
                      </a:endParaRPr>
                    </a:p>
                  </a:txBody>
                  <a:tcPr marL="3543" marR="3543" marT="35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endParaRPr lang="it-IT" sz="800" b="0" i="0" u="none" strike="noStrike">
                        <a:solidFill>
                          <a:srgbClr val="000000"/>
                        </a:solidFill>
                        <a:effectLst/>
                        <a:latin typeface="Calibri" panose="020F0502020204030204" pitchFamily="34" charset="0"/>
                      </a:endParaRPr>
                    </a:p>
                  </a:txBody>
                  <a:tcPr marL="3543" marR="3543" marT="35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endParaRPr lang="it-IT" sz="800" b="0" i="0" u="none" strike="noStrike">
                        <a:solidFill>
                          <a:srgbClr val="000000"/>
                        </a:solidFill>
                        <a:effectLst/>
                        <a:latin typeface="Calibri" panose="020F0502020204030204" pitchFamily="34" charset="0"/>
                      </a:endParaRPr>
                    </a:p>
                  </a:txBody>
                  <a:tcPr marL="3543" marR="3543" marT="354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 </a:t>
                      </a:r>
                    </a:p>
                  </a:txBody>
                  <a:tcPr marL="3543" marR="3543" marT="3543"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6158923"/>
                  </a:ext>
                </a:extLst>
              </a:tr>
              <a:tr h="143473">
                <a:tc gridSpan="3">
                  <a:txBody>
                    <a:bodyPr/>
                    <a:lstStyle/>
                    <a:p>
                      <a:pPr algn="l" fontAlgn="b">
                        <a:buNone/>
                      </a:pPr>
                      <a:r>
                        <a:rPr lang="it-IT" sz="800" b="1" i="0" u="none" strike="noStrike">
                          <a:solidFill>
                            <a:srgbClr val="000000"/>
                          </a:solidFill>
                          <a:effectLst/>
                          <a:latin typeface="Calibri" panose="020F0502020204030204" pitchFamily="34" charset="0"/>
                        </a:rPr>
                        <a:t>da ripartire tra i componenti del gruppo di lavoro</a:t>
                      </a:r>
                    </a:p>
                  </a:txBody>
                  <a:tcPr marL="106277" marR="3543" marT="3543" marB="0" anchor="b">
                    <a:lnL w="190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it-IT"/>
                    </a:p>
                  </a:txBody>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80,0%</a:t>
                      </a:r>
                    </a:p>
                  </a:txBody>
                  <a:tcPr marL="3543" marR="3543" marT="3543" marB="0" anchor="ctr">
                    <a:lnL>
                      <a:noFill/>
                    </a:lnL>
                    <a:lnR>
                      <a:noFill/>
                    </a:lnR>
                    <a:lnT w="12700" cap="flat" cmpd="sng" algn="ctr">
                      <a:solidFill>
                        <a:srgbClr val="000000"/>
                      </a:solidFill>
                      <a:prstDash val="solid"/>
                      <a:round/>
                      <a:headEnd type="none" w="med" len="med"/>
                      <a:tailEnd type="none" w="med" len="med"/>
                    </a:lnT>
                    <a:lnB>
                      <a:noFill/>
                    </a:lnB>
                    <a:noFill/>
                  </a:tcPr>
                </a:tc>
                <a:tc gridSpan="2">
                  <a:txBody>
                    <a:bodyPr/>
                    <a:lstStyle/>
                    <a:p>
                      <a:pPr algn="ctr" fontAlgn="ctr">
                        <a:buNone/>
                      </a:pPr>
                      <a:r>
                        <a:rPr lang="it-IT" sz="800" b="0" i="0" u="none" strike="noStrike">
                          <a:solidFill>
                            <a:srgbClr val="000000"/>
                          </a:solidFill>
                          <a:effectLst/>
                          <a:latin typeface="Calibri" panose="020F0502020204030204" pitchFamily="34" charset="0"/>
                        </a:rPr>
                        <a:t>€ 241.443,20</a:t>
                      </a:r>
                    </a:p>
                  </a:txBody>
                  <a:tcPr marL="3543" marR="3543" marT="3543" marB="0" anchor="ctr">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BFBFBF"/>
                    </a:solidFill>
                  </a:tcPr>
                </a:tc>
                <a:tc hMerge="1">
                  <a:txBody>
                    <a:bodyPr/>
                    <a:lstStyle/>
                    <a:p>
                      <a:endParaRPr lang="it-IT"/>
                    </a:p>
                  </a:txBody>
                  <a:tcPr/>
                </a:tc>
                <a:extLst>
                  <a:ext uri="{0D108BD9-81ED-4DB2-BD59-A6C34878D82A}">
                    <a16:rowId xmlns:a16="http://schemas.microsoft.com/office/drawing/2014/main" val="3521204256"/>
                  </a:ext>
                </a:extLst>
              </a:tr>
              <a:tr h="143473">
                <a:tc gridSpan="3">
                  <a:txBody>
                    <a:bodyPr/>
                    <a:lstStyle/>
                    <a:p>
                      <a:pPr algn="l" fontAlgn="b">
                        <a:buNone/>
                      </a:pPr>
                      <a:r>
                        <a:rPr lang="it-IT" sz="800" b="1" i="0" u="none" strike="noStrike">
                          <a:solidFill>
                            <a:srgbClr val="000000"/>
                          </a:solidFill>
                          <a:effectLst/>
                          <a:latin typeface="Calibri" panose="020F0502020204030204" pitchFamily="34" charset="0"/>
                        </a:rPr>
                        <a:t>da ripartire per la formazione</a:t>
                      </a:r>
                    </a:p>
                  </a:txBody>
                  <a:tcPr marL="106277" marR="3543" marT="3543" marB="0" anchor="b">
                    <a:lnL w="19050" cap="flat" cmpd="sng" algn="ctr">
                      <a:solidFill>
                        <a:srgbClr val="000000"/>
                      </a:solidFill>
                      <a:prstDash val="solid"/>
                      <a:round/>
                      <a:headEnd type="none" w="med" len="med"/>
                      <a:tailEnd type="none" w="med" len="med"/>
                    </a:lnL>
                    <a:lnR>
                      <a:noFill/>
                    </a:lnR>
                    <a:lnT>
                      <a:noFill/>
                    </a:lnT>
                    <a:lnB>
                      <a:noFill/>
                    </a:lnB>
                    <a:noFill/>
                  </a:tcPr>
                </a:tc>
                <a:tc hMerge="1">
                  <a:txBody>
                    <a:bodyPr/>
                    <a:lstStyle/>
                    <a:p>
                      <a:endParaRPr lang="it-IT"/>
                    </a:p>
                  </a:txBody>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20,0%</a:t>
                      </a:r>
                    </a:p>
                  </a:txBody>
                  <a:tcPr marL="3543" marR="3543" marT="3543" marB="0" anchor="ctr">
                    <a:lnL>
                      <a:noFill/>
                    </a:lnL>
                    <a:lnR>
                      <a:noFill/>
                    </a:lnR>
                    <a:lnT>
                      <a:noFill/>
                    </a:lnT>
                    <a:lnB>
                      <a:noFill/>
                    </a:lnB>
                    <a:noFill/>
                  </a:tcPr>
                </a:tc>
                <a:tc gridSpan="2">
                  <a:txBody>
                    <a:bodyPr/>
                    <a:lstStyle/>
                    <a:p>
                      <a:pPr algn="ctr" fontAlgn="b">
                        <a:buNone/>
                      </a:pPr>
                      <a:r>
                        <a:rPr lang="it-IT" sz="800" b="0" i="0" u="none" strike="noStrike">
                          <a:solidFill>
                            <a:srgbClr val="000000"/>
                          </a:solidFill>
                          <a:effectLst/>
                          <a:latin typeface="Calibri" panose="020F0502020204030204" pitchFamily="34" charset="0"/>
                        </a:rPr>
                        <a:t>€ 60.360,80</a:t>
                      </a:r>
                    </a:p>
                  </a:txBody>
                  <a:tcPr marL="3543" marR="3543" marT="3543" marB="0" anchor="b">
                    <a:lnL>
                      <a:noFill/>
                    </a:lnL>
                    <a:lnR w="19050" cap="flat" cmpd="sng" algn="ctr">
                      <a:solidFill>
                        <a:srgbClr val="000000"/>
                      </a:solidFill>
                      <a:prstDash val="solid"/>
                      <a:round/>
                      <a:headEnd type="none" w="med" len="med"/>
                      <a:tailEnd type="none" w="med" len="med"/>
                    </a:lnR>
                    <a:lnT>
                      <a:noFill/>
                    </a:lnT>
                    <a:lnB>
                      <a:noFill/>
                    </a:lnB>
                    <a:noFill/>
                  </a:tcPr>
                </a:tc>
                <a:tc hMerge="1">
                  <a:txBody>
                    <a:bodyPr/>
                    <a:lstStyle/>
                    <a:p>
                      <a:endParaRPr lang="it-IT"/>
                    </a:p>
                  </a:txBody>
                  <a:tcPr/>
                </a:tc>
                <a:extLst>
                  <a:ext uri="{0D108BD9-81ED-4DB2-BD59-A6C34878D82A}">
                    <a16:rowId xmlns:a16="http://schemas.microsoft.com/office/drawing/2014/main" val="2827674264"/>
                  </a:ext>
                </a:extLst>
              </a:tr>
              <a:tr h="134617">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41202674"/>
                  </a:ext>
                </a:extLst>
              </a:tr>
              <a:tr h="138159">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786247"/>
                  </a:ext>
                </a:extLst>
              </a:tr>
              <a:tr h="134617">
                <a:tc gridSpan="6">
                  <a:txBody>
                    <a:bodyPr/>
                    <a:lstStyle/>
                    <a:p>
                      <a:pPr algn="ctr" fontAlgn="b">
                        <a:buNone/>
                      </a:pPr>
                      <a:r>
                        <a:rPr lang="it-IT" sz="800" b="1" i="0" u="none" strike="noStrike">
                          <a:solidFill>
                            <a:srgbClr val="000000"/>
                          </a:solidFill>
                          <a:effectLst/>
                          <a:latin typeface="Calibri" panose="020F0502020204030204" pitchFamily="34" charset="0"/>
                        </a:rPr>
                        <a:t>RIPARTIZIONE INCENTIVO</a:t>
                      </a:r>
                    </a:p>
                  </a:txBody>
                  <a:tcPr marL="3543" marR="3543" marT="3543"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727775872"/>
                  </a:ext>
                </a:extLst>
              </a:tr>
              <a:tr h="134617">
                <a:tc>
                  <a:txBody>
                    <a:bodyPr/>
                    <a:lstStyle/>
                    <a:p>
                      <a:pPr algn="ctr" fontAlgn="b">
                        <a:buNone/>
                      </a:pPr>
                      <a:r>
                        <a:rPr lang="it-IT" sz="800" b="0" i="0" u="none" strike="noStrike">
                          <a:solidFill>
                            <a:srgbClr val="000000"/>
                          </a:solidFill>
                          <a:effectLst/>
                          <a:latin typeface="Calibri" panose="020F0502020204030204" pitchFamily="34" charset="0"/>
                        </a:rPr>
                        <a:t> </a:t>
                      </a:r>
                    </a:p>
                  </a:txBody>
                  <a:tcPr marL="3543" marR="3543" marT="3543" marB="0" anchor="b">
                    <a:lnL w="190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buNone/>
                      </a:pPr>
                      <a:endParaRPr lang="it-IT" sz="800" b="0" i="0" u="none" strike="noStrike">
                        <a:solidFill>
                          <a:srgbClr val="000000"/>
                        </a:solidFill>
                        <a:effectLst/>
                        <a:latin typeface="Calibri" panose="020F0502020204030204" pitchFamily="34" charset="0"/>
                      </a:endParaRPr>
                    </a:p>
                  </a:txBody>
                  <a:tcPr marL="3543" marR="3543" marT="3543"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b">
                        <a:buNone/>
                      </a:pPr>
                      <a:r>
                        <a:rPr lang="it-IT" sz="800" b="0" i="0" u="none" strike="noStrike">
                          <a:solidFill>
                            <a:srgbClr val="000000"/>
                          </a:solidFill>
                          <a:effectLst/>
                          <a:latin typeface="Calibri" panose="020F0502020204030204" pitchFamily="34" charset="0"/>
                        </a:rPr>
                        <a:t> </a:t>
                      </a:r>
                    </a:p>
                  </a:txBody>
                  <a:tcPr marL="3543" marR="3543" marT="3543" marB="0" anchor="b">
                    <a:lnL>
                      <a:noFill/>
                    </a:lnL>
                    <a:lnR w="190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3867702"/>
                  </a:ext>
                </a:extLst>
              </a:tr>
              <a:tr h="134617">
                <a:tc gridSpan="3">
                  <a:txBody>
                    <a:bodyPr/>
                    <a:lstStyle/>
                    <a:p>
                      <a:pPr algn="ctr" fontAlgn="ctr">
                        <a:buNone/>
                      </a:pPr>
                      <a:r>
                        <a:rPr lang="it-IT" sz="800" b="1" i="0" u="none" strike="noStrike">
                          <a:solidFill>
                            <a:srgbClr val="000000"/>
                          </a:solidFill>
                          <a:effectLst/>
                          <a:latin typeface="Calibri" panose="020F0502020204030204" pitchFamily="34" charset="0"/>
                        </a:rPr>
                        <a:t>TABELLA RIPARTIZIONE INCENTIVO</a:t>
                      </a:r>
                    </a:p>
                  </a:txBody>
                  <a:tcPr marL="3543" marR="3543" marT="3543"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it-IT"/>
                    </a:p>
                  </a:txBody>
                  <a:tcPr/>
                </a:tc>
                <a:tc hMerge="1">
                  <a:txBody>
                    <a:bodyPr/>
                    <a:lstStyle/>
                    <a:p>
                      <a:endParaRPr lang="it-IT"/>
                    </a:p>
                  </a:txBody>
                  <a:tcPr/>
                </a:tc>
                <a:tc gridSpan="3">
                  <a:txBody>
                    <a:bodyPr/>
                    <a:lstStyle/>
                    <a:p>
                      <a:pPr algn="ctr" fontAlgn="ctr">
                        <a:buNone/>
                      </a:pPr>
                      <a:r>
                        <a:rPr lang="it-IT" sz="800" b="1" i="0" u="none" strike="noStrike">
                          <a:solidFill>
                            <a:srgbClr val="000000"/>
                          </a:solidFill>
                          <a:effectLst/>
                          <a:latin typeface="Calibri" panose="020F0502020204030204" pitchFamily="34" charset="0"/>
                        </a:rPr>
                        <a:t>LAVORI</a:t>
                      </a:r>
                    </a:p>
                  </a:txBody>
                  <a:tcPr marL="3543" marR="3543" marT="3543"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997228242"/>
                  </a:ext>
                </a:extLst>
              </a:tr>
              <a:tr h="164729">
                <a:tc gridSpan="3">
                  <a:txBody>
                    <a:bodyPr/>
                    <a:lstStyle/>
                    <a:p>
                      <a:pPr algn="ctr" fontAlgn="ctr">
                        <a:buNone/>
                      </a:pPr>
                      <a:r>
                        <a:rPr lang="it-IT" sz="800" b="1" i="0" u="none" strike="noStrike">
                          <a:solidFill>
                            <a:srgbClr val="000000"/>
                          </a:solidFill>
                          <a:effectLst/>
                          <a:latin typeface="Calibri" panose="020F0502020204030204" pitchFamily="34" charset="0"/>
                        </a:rPr>
                        <a:t>IMPORTO COMPLESSIVO DA RIPARTIRE</a:t>
                      </a:r>
                    </a:p>
                  </a:txBody>
                  <a:tcPr marL="3543" marR="3543" marT="3543"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DEBF7"/>
                    </a:solidFill>
                  </a:tcPr>
                </a:tc>
                <a:tc hMerge="1">
                  <a:txBody>
                    <a:bodyPr/>
                    <a:lstStyle/>
                    <a:p>
                      <a:endParaRPr lang="it-IT"/>
                    </a:p>
                  </a:txBody>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100%</a:t>
                      </a:r>
                    </a:p>
                  </a:txBody>
                  <a:tcPr marL="3543" marR="3543" marT="35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DEBF7"/>
                    </a:solidFill>
                  </a:tcPr>
                </a:tc>
                <a:tc gridSpan="2">
                  <a:txBody>
                    <a:bodyPr/>
                    <a:lstStyle/>
                    <a:p>
                      <a:pPr algn="ctr" fontAlgn="ctr">
                        <a:buNone/>
                      </a:pPr>
                      <a:r>
                        <a:rPr lang="it-IT" sz="800" b="1" i="0" u="none" strike="noStrike">
                          <a:solidFill>
                            <a:srgbClr val="000000"/>
                          </a:solidFill>
                          <a:effectLst/>
                          <a:latin typeface="Calibri" panose="020F0502020204030204" pitchFamily="34" charset="0"/>
                        </a:rPr>
                        <a:t>€ 241.443,20</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DEBF7"/>
                    </a:solidFill>
                  </a:tcPr>
                </a:tc>
                <a:tc hMerge="1">
                  <a:txBody>
                    <a:bodyPr/>
                    <a:lstStyle/>
                    <a:p>
                      <a:endParaRPr lang="it-IT"/>
                    </a:p>
                  </a:txBody>
                  <a:tcPr/>
                </a:tc>
                <a:extLst>
                  <a:ext uri="{0D108BD9-81ED-4DB2-BD59-A6C34878D82A}">
                    <a16:rowId xmlns:a16="http://schemas.microsoft.com/office/drawing/2014/main" val="2342185523"/>
                  </a:ext>
                </a:extLst>
              </a:tr>
              <a:tr h="138159">
                <a:tc gridSpan="3">
                  <a:txBody>
                    <a:bodyPr/>
                    <a:lstStyle/>
                    <a:p>
                      <a:pPr algn="ctr" fontAlgn="ctr">
                        <a:buNone/>
                      </a:pPr>
                      <a:r>
                        <a:rPr lang="it-IT" sz="800" b="1" i="0" u="sng" strike="noStrike">
                          <a:solidFill>
                            <a:srgbClr val="000000"/>
                          </a:solidFill>
                          <a:effectLst/>
                          <a:latin typeface="Calibri" panose="020F0502020204030204" pitchFamily="34" charset="0"/>
                        </a:rPr>
                        <a:t>1. FASE DI PROGRAMMAZIONE</a:t>
                      </a:r>
                    </a:p>
                  </a:txBody>
                  <a:tcPr marL="3543" marR="3543" marT="3543"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hMerge="1">
                  <a:txBody>
                    <a:bodyPr/>
                    <a:lstStyle/>
                    <a:p>
                      <a:endParaRPr lang="it-IT"/>
                    </a:p>
                  </a:txBody>
                  <a:tcPr/>
                </a:tc>
                <a:tc hMerge="1">
                  <a:txBody>
                    <a:bodyPr/>
                    <a:lstStyle/>
                    <a:p>
                      <a:endParaRPr lang="it-IT"/>
                    </a:p>
                  </a:txBody>
                  <a:tcPr/>
                </a:tc>
                <a:tc>
                  <a:txBody>
                    <a:bodyPr/>
                    <a:lstStyle/>
                    <a:p>
                      <a:pPr algn="ctr" fontAlgn="ctr">
                        <a:buNone/>
                      </a:pPr>
                      <a:r>
                        <a:rPr lang="it-IT" sz="800" b="0" i="0" u="none" strike="noStrike">
                          <a:solidFill>
                            <a:srgbClr val="000000"/>
                          </a:solidFill>
                          <a:effectLst/>
                          <a:latin typeface="Calibri" panose="020F0502020204030204" pitchFamily="34" charset="0"/>
                        </a:rPr>
                        <a:t>10%</a:t>
                      </a:r>
                    </a:p>
                  </a:txBody>
                  <a:tcPr marL="3543" marR="3543" marT="35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gridSpan="2">
                  <a:txBody>
                    <a:bodyPr/>
                    <a:lstStyle/>
                    <a:p>
                      <a:pPr algn="ctr" fontAlgn="ctr">
                        <a:buNone/>
                      </a:pPr>
                      <a:r>
                        <a:rPr lang="it-IT" sz="800" b="1" i="0" u="none" strike="noStrike">
                          <a:solidFill>
                            <a:srgbClr val="000000"/>
                          </a:solidFill>
                          <a:effectLst/>
                          <a:latin typeface="Calibri" panose="020F0502020204030204" pitchFamily="34" charset="0"/>
                        </a:rPr>
                        <a:t>€ 24.144,32</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hMerge="1">
                  <a:txBody>
                    <a:bodyPr/>
                    <a:lstStyle/>
                    <a:p>
                      <a:endParaRPr lang="it-IT"/>
                    </a:p>
                  </a:txBody>
                  <a:tcPr/>
                </a:tc>
                <a:extLst>
                  <a:ext uri="{0D108BD9-81ED-4DB2-BD59-A6C34878D82A}">
                    <a16:rowId xmlns:a16="http://schemas.microsoft.com/office/drawing/2014/main" val="2104797603"/>
                  </a:ext>
                </a:extLst>
              </a:tr>
              <a:tr h="134617">
                <a:tc rowSpan="4">
                  <a:txBody>
                    <a:bodyPr/>
                    <a:lstStyle/>
                    <a:p>
                      <a:pPr algn="ctr" fontAlgn="ctr">
                        <a:buNone/>
                      </a:pPr>
                      <a:r>
                        <a:rPr lang="it-IT" sz="800" b="0" i="0" u="none" strike="noStrike">
                          <a:solidFill>
                            <a:srgbClr val="000000"/>
                          </a:solidFill>
                          <a:effectLst/>
                          <a:latin typeface="Calibri" panose="020F0502020204030204" pitchFamily="34" charset="0"/>
                        </a:rPr>
                        <a:t>1.1</a:t>
                      </a:r>
                    </a:p>
                  </a:txBody>
                  <a:tcPr marL="3543" marR="3543" marT="3543"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gridSpan="2">
                  <a:txBody>
                    <a:bodyPr/>
                    <a:lstStyle/>
                    <a:p>
                      <a:pPr algn="l" fontAlgn="b">
                        <a:buNone/>
                      </a:pPr>
                      <a:r>
                        <a:rPr lang="it-IT" sz="800" b="1" i="0" u="none" strike="noStrike">
                          <a:solidFill>
                            <a:srgbClr val="000000"/>
                          </a:solidFill>
                          <a:effectLst/>
                          <a:latin typeface="Calibri" panose="020F0502020204030204" pitchFamily="34" charset="0"/>
                        </a:rPr>
                        <a:t>Programmazione spesa per investimenti (Q.E.; inserimento in programmazione)</a:t>
                      </a:r>
                    </a:p>
                  </a:txBody>
                  <a:tcPr marL="3543" marR="3543" marT="354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hMerge="1">
                  <a:txBody>
                    <a:bodyPr/>
                    <a:lstStyle/>
                    <a:p>
                      <a:endParaRPr lang="it-IT"/>
                    </a:p>
                  </a:txBody>
                  <a:tcPr/>
                </a:tc>
                <a:tc>
                  <a:txBody>
                    <a:bodyPr/>
                    <a:lstStyle/>
                    <a:p>
                      <a:pPr algn="ctr" fontAlgn="ctr">
                        <a:buNone/>
                      </a:pPr>
                      <a:r>
                        <a:rPr lang="it-IT" sz="800" b="1" i="0" u="none" strike="noStrike">
                          <a:solidFill>
                            <a:srgbClr val="000000"/>
                          </a:solidFill>
                          <a:effectLst/>
                          <a:latin typeface="Calibri" panose="020F0502020204030204" pitchFamily="34" charset="0"/>
                        </a:rPr>
                        <a:t>20%</a:t>
                      </a:r>
                    </a:p>
                  </a:txBody>
                  <a:tcPr marL="3543" marR="3543" marT="35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gridSpan="2">
                  <a:txBody>
                    <a:bodyPr/>
                    <a:lstStyle/>
                    <a:p>
                      <a:pPr algn="ctr" fontAlgn="ctr">
                        <a:buNone/>
                      </a:pPr>
                      <a:r>
                        <a:rPr lang="it-IT" sz="800" b="0" i="0" u="none" strike="noStrike">
                          <a:solidFill>
                            <a:srgbClr val="000000"/>
                          </a:solidFill>
                          <a:effectLst/>
                          <a:latin typeface="Calibri" panose="020F0502020204030204" pitchFamily="34" charset="0"/>
                        </a:rPr>
                        <a:t>€ 4.828,86</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E0B4"/>
                    </a:solidFill>
                  </a:tcPr>
                </a:tc>
                <a:tc hMerge="1">
                  <a:txBody>
                    <a:bodyPr/>
                    <a:lstStyle/>
                    <a:p>
                      <a:endParaRPr lang="it-IT"/>
                    </a:p>
                  </a:txBody>
                  <a:tcPr/>
                </a:tc>
                <a:extLst>
                  <a:ext uri="{0D108BD9-81ED-4DB2-BD59-A6C34878D82A}">
                    <a16:rowId xmlns:a16="http://schemas.microsoft.com/office/drawing/2014/main" val="2275249479"/>
                  </a:ext>
                </a:extLst>
              </a:tr>
              <a:tr h="131074">
                <a:tc vMerge="1">
                  <a:txBody>
                    <a:bodyPr/>
                    <a:lstStyle/>
                    <a:p>
                      <a:endParaRPr lang="it-IT"/>
                    </a:p>
                  </a:txBody>
                  <a:tcPr/>
                </a:tc>
                <a:tc>
                  <a:txBody>
                    <a:bodyPr/>
                    <a:lstStyle/>
                    <a:p>
                      <a:pPr algn="l" fontAlgn="b">
                        <a:buNone/>
                      </a:pPr>
                      <a:r>
                        <a:rPr lang="it-IT" sz="800" b="0" i="0" u="none" strike="noStrike">
                          <a:solidFill>
                            <a:srgbClr val="000000"/>
                          </a:solidFill>
                          <a:effectLst/>
                          <a:latin typeface="Calibri" panose="020F0502020204030204" pitchFamily="34" charset="0"/>
                        </a:rPr>
                        <a:t>a)</a:t>
                      </a:r>
                    </a:p>
                  </a:txBody>
                  <a:tcPr marL="3543" marR="3543" marT="35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RUP</a:t>
                      </a:r>
                    </a:p>
                  </a:txBody>
                  <a:tcPr marL="3543" marR="3543" marT="354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40%</a:t>
                      </a:r>
                    </a:p>
                  </a:txBody>
                  <a:tcPr marL="3543" marR="3543" marT="35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gridSpan="2">
                  <a:txBody>
                    <a:bodyPr/>
                    <a:lstStyle/>
                    <a:p>
                      <a:pPr algn="ctr" fontAlgn="ctr">
                        <a:buNone/>
                      </a:pPr>
                      <a:r>
                        <a:rPr lang="it-IT" sz="800" b="0" i="0" u="none" strike="noStrike">
                          <a:solidFill>
                            <a:srgbClr val="000000"/>
                          </a:solidFill>
                          <a:effectLst/>
                          <a:latin typeface="Calibri" panose="020F0502020204030204" pitchFamily="34" charset="0"/>
                        </a:rPr>
                        <a:t>€ 1.931,55</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hMerge="1">
                  <a:txBody>
                    <a:bodyPr/>
                    <a:lstStyle/>
                    <a:p>
                      <a:endParaRPr lang="it-IT"/>
                    </a:p>
                  </a:txBody>
                  <a:tcPr/>
                </a:tc>
                <a:extLst>
                  <a:ext uri="{0D108BD9-81ED-4DB2-BD59-A6C34878D82A}">
                    <a16:rowId xmlns:a16="http://schemas.microsoft.com/office/drawing/2014/main" val="1480745269"/>
                  </a:ext>
                </a:extLst>
              </a:tr>
              <a:tr h="131074">
                <a:tc vMerge="1">
                  <a:txBody>
                    <a:bodyPr/>
                    <a:lstStyle/>
                    <a:p>
                      <a:endParaRPr lang="it-IT"/>
                    </a:p>
                  </a:txBody>
                  <a:tcPr/>
                </a:tc>
                <a:tc>
                  <a:txBody>
                    <a:bodyPr/>
                    <a:lstStyle/>
                    <a:p>
                      <a:pPr algn="l" fontAlgn="b">
                        <a:buNone/>
                      </a:pPr>
                      <a:r>
                        <a:rPr lang="it-IT" sz="800" b="0" i="0" u="none" strike="noStrike">
                          <a:solidFill>
                            <a:srgbClr val="000000"/>
                          </a:solidFill>
                          <a:effectLst/>
                          <a:latin typeface="Calibri" panose="020F0502020204030204" pitchFamily="34" charset="0"/>
                        </a:rPr>
                        <a:t>b)</a:t>
                      </a:r>
                    </a:p>
                  </a:txBody>
                  <a:tcPr marL="3543" marR="3543" marT="35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Responsabile di fase</a:t>
                      </a:r>
                    </a:p>
                  </a:txBody>
                  <a:tcPr marL="3543" marR="3543" marT="354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50%</a:t>
                      </a:r>
                    </a:p>
                  </a:txBody>
                  <a:tcPr marL="3543" marR="3543" marT="35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gridSpan="2">
                  <a:txBody>
                    <a:bodyPr/>
                    <a:lstStyle/>
                    <a:p>
                      <a:pPr algn="ctr" fontAlgn="ctr">
                        <a:buNone/>
                      </a:pPr>
                      <a:r>
                        <a:rPr lang="it-IT" sz="800" b="0" i="0" u="none" strike="noStrike">
                          <a:solidFill>
                            <a:srgbClr val="000000"/>
                          </a:solidFill>
                          <a:effectLst/>
                          <a:latin typeface="Calibri" panose="020F0502020204030204" pitchFamily="34" charset="0"/>
                        </a:rPr>
                        <a:t>€ 2.414,43</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EDED"/>
                    </a:solidFill>
                  </a:tcPr>
                </a:tc>
                <a:tc hMerge="1">
                  <a:txBody>
                    <a:bodyPr/>
                    <a:lstStyle/>
                    <a:p>
                      <a:endParaRPr lang="it-IT"/>
                    </a:p>
                  </a:txBody>
                  <a:tcPr/>
                </a:tc>
                <a:extLst>
                  <a:ext uri="{0D108BD9-81ED-4DB2-BD59-A6C34878D82A}">
                    <a16:rowId xmlns:a16="http://schemas.microsoft.com/office/drawing/2014/main" val="58737866"/>
                  </a:ext>
                </a:extLst>
              </a:tr>
              <a:tr h="134617">
                <a:tc vMerge="1">
                  <a:txBody>
                    <a:bodyPr/>
                    <a:lstStyle/>
                    <a:p>
                      <a:endParaRPr lang="it-IT"/>
                    </a:p>
                  </a:txBody>
                  <a:tcPr/>
                </a:tc>
                <a:tc>
                  <a:txBody>
                    <a:bodyPr/>
                    <a:lstStyle/>
                    <a:p>
                      <a:pPr algn="l" fontAlgn="b">
                        <a:buNone/>
                      </a:pPr>
                      <a:r>
                        <a:rPr lang="it-IT" sz="800" b="0" i="0" u="none" strike="noStrike">
                          <a:solidFill>
                            <a:srgbClr val="000000"/>
                          </a:solidFill>
                          <a:effectLst/>
                          <a:latin typeface="Calibri" panose="020F0502020204030204" pitchFamily="34" charset="0"/>
                        </a:rPr>
                        <a:t>c)</a:t>
                      </a:r>
                    </a:p>
                  </a:txBody>
                  <a:tcPr marL="3543" marR="3543" marT="35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it-IT" sz="800" b="0" i="0" u="none" strike="noStrike">
                          <a:solidFill>
                            <a:srgbClr val="000000"/>
                          </a:solidFill>
                          <a:effectLst/>
                          <a:latin typeface="Calibri" panose="020F0502020204030204" pitchFamily="34" charset="0"/>
                        </a:rPr>
                        <a:t>Collaboratori</a:t>
                      </a:r>
                    </a:p>
                  </a:txBody>
                  <a:tcPr marL="3543" marR="3543" marT="3543"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buNone/>
                      </a:pPr>
                      <a:r>
                        <a:rPr lang="it-IT" sz="800" b="0" i="0" u="none" strike="noStrike">
                          <a:solidFill>
                            <a:srgbClr val="000000"/>
                          </a:solidFill>
                          <a:effectLst/>
                          <a:latin typeface="Calibri" panose="020F0502020204030204" pitchFamily="34" charset="0"/>
                        </a:rPr>
                        <a:t>10%</a:t>
                      </a:r>
                    </a:p>
                  </a:txBody>
                  <a:tcPr marL="3543" marR="3543" marT="35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gridSpan="2">
                  <a:txBody>
                    <a:bodyPr/>
                    <a:lstStyle/>
                    <a:p>
                      <a:pPr algn="ctr" fontAlgn="ctr">
                        <a:buNone/>
                      </a:pPr>
                      <a:r>
                        <a:rPr lang="it-IT" sz="800" b="0" i="0" u="none" strike="noStrike" dirty="0">
                          <a:solidFill>
                            <a:srgbClr val="000000"/>
                          </a:solidFill>
                          <a:effectLst/>
                          <a:latin typeface="Calibri" panose="020F0502020204030204" pitchFamily="34" charset="0"/>
                        </a:rPr>
                        <a:t>€ 482,89</a:t>
                      </a:r>
                    </a:p>
                  </a:txBody>
                  <a:tcPr marL="3543" marR="3543" marT="3543"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hMerge="1">
                  <a:txBody>
                    <a:bodyPr/>
                    <a:lstStyle/>
                    <a:p>
                      <a:endParaRPr lang="it-IT"/>
                    </a:p>
                  </a:txBody>
                  <a:tcPr/>
                </a:tc>
                <a:extLst>
                  <a:ext uri="{0D108BD9-81ED-4DB2-BD59-A6C34878D82A}">
                    <a16:rowId xmlns:a16="http://schemas.microsoft.com/office/drawing/2014/main" val="1675906670"/>
                  </a:ext>
                </a:extLst>
              </a:tr>
            </a:tbl>
          </a:graphicData>
        </a:graphic>
      </p:graphicFrame>
      <p:sp>
        <p:nvSpPr>
          <p:cNvPr id="8" name="CasellaDiTesto 7">
            <a:extLst>
              <a:ext uri="{FF2B5EF4-FFF2-40B4-BE49-F238E27FC236}">
                <a16:creationId xmlns:a16="http://schemas.microsoft.com/office/drawing/2014/main" id="{206F9DE6-6D99-883F-1C24-50ADB5E77E70}"/>
              </a:ext>
            </a:extLst>
          </p:cNvPr>
          <p:cNvSpPr txBox="1"/>
          <p:nvPr/>
        </p:nvSpPr>
        <p:spPr>
          <a:xfrm>
            <a:off x="1115615" y="5832194"/>
            <a:ext cx="4752527" cy="253916"/>
          </a:xfrm>
          <a:prstGeom prst="rect">
            <a:avLst/>
          </a:prstGeom>
          <a:noFill/>
        </p:spPr>
        <p:txBody>
          <a:bodyPr wrap="square" rtlCol="0">
            <a:spAutoFit/>
          </a:bodyPr>
          <a:lstStyle/>
          <a:p>
            <a:r>
              <a:rPr lang="it-IT" sz="1050" cap="all" dirty="0"/>
              <a:t>UNITÉ DES COMMUNES VALDÔTAINES  MONT-CERVIN</a:t>
            </a:r>
            <a:endParaRPr lang="it-IT" sz="1050" dirty="0"/>
          </a:p>
        </p:txBody>
      </p:sp>
    </p:spTree>
    <p:extLst>
      <p:ext uri="{BB962C8B-B14F-4D97-AF65-F5344CB8AC3E}">
        <p14:creationId xmlns:p14="http://schemas.microsoft.com/office/powerpoint/2010/main" val="32951954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35</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984570" y="942322"/>
            <a:ext cx="7795083" cy="5262979"/>
          </a:xfrm>
          <a:prstGeom prst="rect">
            <a:avLst/>
          </a:prstGeom>
          <a:noFill/>
        </p:spPr>
        <p:txBody>
          <a:bodyPr wrap="square">
            <a:spAutoFit/>
          </a:bodyPr>
          <a:lstStyle/>
          <a:p>
            <a:r>
              <a:rPr lang="it-IT" sz="1600" b="1" dirty="0"/>
              <a:t>La Natura del 15% – Innovazione e Formazione</a:t>
            </a:r>
          </a:p>
          <a:p>
            <a:r>
              <a:rPr lang="it-IT" sz="1600" dirty="0"/>
              <a:t>Non si tratta di una scelta facoltativa, ma di un obbligo di accantonamento che vincola l'amministrazione.</a:t>
            </a:r>
          </a:p>
          <a:p>
            <a:pPr marL="285750" indent="-285750">
              <a:buFont typeface="Arial" panose="020B0604020202020204" pitchFamily="34" charset="0"/>
              <a:buChar char="•"/>
            </a:pPr>
            <a:r>
              <a:rPr lang="it-IT" sz="1600" dirty="0"/>
              <a:t>Accantonamento Obbligatorio: Una quota del fondo (minimo 15%) è destinata all'acquisto di beni e servizi per l'innovazione e alla formazione.</a:t>
            </a:r>
          </a:p>
          <a:p>
            <a:pPr marL="285750" indent="-285750">
              <a:buFont typeface="Arial" panose="020B0604020202020204" pitchFamily="34" charset="0"/>
              <a:buChar char="•"/>
            </a:pPr>
            <a:r>
              <a:rPr lang="it-IT" sz="1600" dirty="0"/>
              <a:t>Finalità: L'obiettivo è colmare il "gap" tecnologico e di competenze della PA, spesso rimasta indietro rispetto agli standard internazionali (come l'uso del BIM).</a:t>
            </a:r>
          </a:p>
          <a:p>
            <a:pPr marL="285750" indent="-285750">
              <a:buFont typeface="Arial" panose="020B0604020202020204" pitchFamily="34" charset="0"/>
              <a:buChar char="•"/>
            </a:pPr>
            <a:r>
              <a:rPr lang="it-IT" sz="1600" dirty="0"/>
              <a:t>Utilizzo dei residui: Come accennato prima, le somme che eccedono i limiti individuali (percepibili dai tecnici) confluiscono in questo fondo, potenziando le risorse per la formazione.</a:t>
            </a:r>
          </a:p>
          <a:p>
            <a:r>
              <a:rPr lang="it-IT" sz="1600" b="1" dirty="0"/>
              <a:t>Destinazioni d'Uso della Quota Formazione</a:t>
            </a:r>
          </a:p>
          <a:p>
            <a:r>
              <a:rPr lang="it-IT" sz="1600" dirty="0"/>
              <a:t>Cosa può effettivamente comprare o finanziare l'Ente con questi soldi? È importante per gli ingegneri sapere quali opportunità hanno.</a:t>
            </a:r>
          </a:p>
          <a:p>
            <a:pPr marL="285750" indent="-285750">
              <a:buFont typeface="Arial" panose="020B0604020202020204" pitchFamily="34" charset="0"/>
              <a:buChar char="•"/>
            </a:pPr>
            <a:r>
              <a:rPr lang="it-IT" sz="1600" dirty="0"/>
              <a:t>Master e Corsi Specialistici: Finanziamento di percorsi universitari o professionali (es. Master in Legislazione Appalti o Project Management).</a:t>
            </a:r>
          </a:p>
          <a:p>
            <a:pPr marL="285750" indent="-285750">
              <a:buFont typeface="Arial" panose="020B0604020202020204" pitchFamily="34" charset="0"/>
              <a:buChar char="•"/>
            </a:pPr>
            <a:r>
              <a:rPr lang="it-IT" sz="1600" dirty="0"/>
              <a:t>Digitalizzazione (BIM): Acquisto di software per la modellazione informativa, hardware ad alte prestazioni e corsi per imparare a usarli.</a:t>
            </a:r>
          </a:p>
          <a:p>
            <a:pPr marL="285750" indent="-285750">
              <a:buFont typeface="Arial" panose="020B0604020202020204" pitchFamily="34" charset="0"/>
              <a:buChar char="•"/>
            </a:pPr>
            <a:r>
              <a:rPr lang="it-IT" sz="1600" dirty="0"/>
              <a:t>Strumentazione Tecnica: Acquisto di droni per rilievi, laser scanner, o software di calcolo strutturale aggiornati.</a:t>
            </a:r>
          </a:p>
          <a:p>
            <a:pPr marL="285750" indent="-285750">
              <a:buFont typeface="Arial" panose="020B0604020202020204" pitchFamily="34" charset="0"/>
              <a:buChar char="•"/>
            </a:pPr>
            <a:r>
              <a:rPr lang="it-IT" sz="1600" dirty="0"/>
              <a:t>Tirocini e Stage: Finanziamento di borse di studio per giovani professionisti esterni che affiancano gli uffici tecnici, creando un ricambio generazionale.</a:t>
            </a:r>
          </a:p>
        </p:txBody>
      </p:sp>
      <p:sp>
        <p:nvSpPr>
          <p:cNvPr id="6" name="Titolo 1">
            <a:extLst>
              <a:ext uri="{FF2B5EF4-FFF2-40B4-BE49-F238E27FC236}">
                <a16:creationId xmlns:a16="http://schemas.microsoft.com/office/drawing/2014/main" id="{C3EC383C-24F3-7D0F-4CC0-88D42659F2A8}"/>
              </a:ext>
            </a:extLst>
          </p:cNvPr>
          <p:cNvSpPr txBox="1">
            <a:spLocks/>
          </p:cNvSpPr>
          <p:nvPr/>
        </p:nvSpPr>
        <p:spPr>
          <a:xfrm>
            <a:off x="-71976" y="40483"/>
            <a:ext cx="9252488"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600" dirty="0"/>
              <a:t>Importi a Disposizione, </a:t>
            </a:r>
          </a:p>
          <a:p>
            <a:r>
              <a:rPr lang="it-IT" sz="3600" dirty="0"/>
              <a:t>Calcolo e Suddivisione</a:t>
            </a:r>
          </a:p>
        </p:txBody>
      </p:sp>
    </p:spTree>
    <p:extLst>
      <p:ext uri="{BB962C8B-B14F-4D97-AF65-F5344CB8AC3E}">
        <p14:creationId xmlns:p14="http://schemas.microsoft.com/office/powerpoint/2010/main" val="22440521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36</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5" name="CasellaDiTesto 4">
            <a:extLst>
              <a:ext uri="{FF2B5EF4-FFF2-40B4-BE49-F238E27FC236}">
                <a16:creationId xmlns:a16="http://schemas.microsoft.com/office/drawing/2014/main" id="{D4436931-7878-BF2D-2D6F-B68729F85A23}"/>
              </a:ext>
            </a:extLst>
          </p:cNvPr>
          <p:cNvSpPr txBox="1"/>
          <p:nvPr/>
        </p:nvSpPr>
        <p:spPr>
          <a:xfrm>
            <a:off x="1115616" y="1184605"/>
            <a:ext cx="7128792" cy="3016210"/>
          </a:xfrm>
          <a:prstGeom prst="rect">
            <a:avLst/>
          </a:prstGeom>
          <a:noFill/>
        </p:spPr>
        <p:txBody>
          <a:bodyPr wrap="square">
            <a:spAutoFit/>
          </a:bodyPr>
          <a:lstStyle/>
          <a:p>
            <a:pPr algn="ctr"/>
            <a:r>
              <a:rPr lang="it-IT" sz="2400" dirty="0"/>
              <a:t>La Responsabilità Erariale e il Controllo della Corte dei Conti</a:t>
            </a:r>
          </a:p>
          <a:p>
            <a:r>
              <a:rPr lang="it-IT" sz="1600" dirty="0"/>
              <a:t>Il rischio connesso:</a:t>
            </a:r>
          </a:p>
          <a:p>
            <a:pPr marL="285750" indent="-285750">
              <a:buFont typeface="Arial" panose="020B0604020202020204" pitchFamily="34" charset="0"/>
              <a:buChar char="•"/>
            </a:pPr>
            <a:r>
              <a:rPr lang="it-IT" sz="1600" dirty="0"/>
              <a:t>La liquidazione errata: Se si incentiva una figura che non ha svolto funzioni tecniche effettive, il dirigente che firma la liquidazione risponde davanti alla Corte dei Conti per danno erariale.</a:t>
            </a:r>
          </a:p>
          <a:p>
            <a:pPr marL="285750" indent="-285750">
              <a:buFont typeface="Arial" panose="020B0604020202020204" pitchFamily="34" charset="0"/>
              <a:buChar char="•"/>
            </a:pPr>
            <a:r>
              <a:rPr lang="it-IT" sz="1600" dirty="0"/>
              <a:t>Obbligo di Risultato: L'incentivo è legato al rispetto del cronoprogramma. Se il tecnico percepisce l'incentivo ma l'opera subisce ritardi ingiustificati, la Corte può chiederne la restituzione proporzionale. La Responsabilità Erariale e il Controllo della Corte dei Conti</a:t>
            </a:r>
          </a:p>
          <a:p>
            <a:pPr>
              <a:buFont typeface="Arial" panose="020B0604020202020204" pitchFamily="34" charset="0"/>
              <a:buChar char="•"/>
            </a:pPr>
            <a:endParaRPr lang="it-IT" sz="1400" dirty="0"/>
          </a:p>
        </p:txBody>
      </p:sp>
      <p:sp>
        <p:nvSpPr>
          <p:cNvPr id="2" name="Titolo 1">
            <a:extLst>
              <a:ext uri="{FF2B5EF4-FFF2-40B4-BE49-F238E27FC236}">
                <a16:creationId xmlns:a16="http://schemas.microsoft.com/office/drawing/2014/main" id="{7224A1AF-3A13-35FE-6E92-DA0F4EA597FD}"/>
              </a:ext>
            </a:extLst>
          </p:cNvPr>
          <p:cNvSpPr txBox="1">
            <a:spLocks/>
          </p:cNvSpPr>
          <p:nvPr/>
        </p:nvSpPr>
        <p:spPr>
          <a:xfrm>
            <a:off x="-71976" y="40483"/>
            <a:ext cx="9252488" cy="1012253"/>
          </a:xfrm>
          <a:prstGeom prst="rect">
            <a:avLst/>
          </a:prstGeom>
        </p:spPr>
        <p:txBody>
          <a:bodyPr vert="horz" lIns="91440" tIns="45720" rIns="91440" bIns="45720" rtlCol="0" anchor="b">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600" dirty="0"/>
              <a:t>Importi a Disposizione, </a:t>
            </a:r>
          </a:p>
          <a:p>
            <a:r>
              <a:rPr lang="it-IT" sz="3600" dirty="0"/>
              <a:t>Calcolo e Suddivisione</a:t>
            </a:r>
          </a:p>
        </p:txBody>
      </p:sp>
      <p:pic>
        <p:nvPicPr>
          <p:cNvPr id="3" name="Immagine 2">
            <a:extLst>
              <a:ext uri="{FF2B5EF4-FFF2-40B4-BE49-F238E27FC236}">
                <a16:creationId xmlns:a16="http://schemas.microsoft.com/office/drawing/2014/main" id="{655D142B-C29E-6F20-1A5A-CF0D0A8A2BC6}"/>
              </a:ext>
            </a:extLst>
          </p:cNvPr>
          <p:cNvPicPr>
            <a:picLocks noChangeAspect="1"/>
          </p:cNvPicPr>
          <p:nvPr/>
        </p:nvPicPr>
        <p:blipFill>
          <a:blip r:embed="rId6"/>
          <a:stretch>
            <a:fillRect/>
          </a:stretch>
        </p:blipFill>
        <p:spPr>
          <a:xfrm>
            <a:off x="5860813" y="4063372"/>
            <a:ext cx="2773680" cy="1844040"/>
          </a:xfrm>
          <a:prstGeom prst="rect">
            <a:avLst/>
          </a:prstGeom>
        </p:spPr>
      </p:pic>
    </p:spTree>
    <p:extLst>
      <p:ext uri="{BB962C8B-B14F-4D97-AF65-F5344CB8AC3E}">
        <p14:creationId xmlns:p14="http://schemas.microsoft.com/office/powerpoint/2010/main" val="13756868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37</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827684" y="40483"/>
            <a:ext cx="8352827" cy="1012253"/>
          </a:xfrm>
          <a:prstGeom prst="rect">
            <a:avLst/>
          </a:prstGeom>
        </p:spPr>
        <p:txBody>
          <a:bodyPr vert="horz" lIns="91440" tIns="45720" rIns="91440" bIns="45720" rtlCol="0" anchor="b">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4. Ambito di Applicazione: Dipendenti Pubblici vs. Aziende Concessionarie</a:t>
            </a:r>
            <a:endParaRPr lang="it-IT" sz="3750" dirty="0"/>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1159140"/>
            <a:ext cx="7128792" cy="3539430"/>
          </a:xfrm>
          <a:prstGeom prst="rect">
            <a:avLst/>
          </a:prstGeom>
          <a:noFill/>
        </p:spPr>
        <p:txBody>
          <a:bodyPr wrap="square">
            <a:spAutoFit/>
          </a:bodyPr>
          <a:lstStyle/>
          <a:p>
            <a:pPr fontAlgn="t">
              <a:lnSpc>
                <a:spcPct val="150000"/>
              </a:lnSpc>
              <a:spcBef>
                <a:spcPts val="600"/>
              </a:spcBef>
            </a:pPr>
            <a:r>
              <a:rPr lang="it-IT" sz="2400" dirty="0"/>
              <a:t>Dipendenti Pubblici – L'Applicazione Diretta </a:t>
            </a:r>
          </a:p>
          <a:p>
            <a:pPr fontAlgn="t">
              <a:lnSpc>
                <a:spcPct val="150000"/>
              </a:lnSpc>
              <a:spcBef>
                <a:spcPts val="600"/>
              </a:spcBef>
            </a:pPr>
            <a:r>
              <a:rPr lang="it-IT" sz="1400" dirty="0"/>
              <a:t>Per i dipendenti delle Pubbliche Amministrazioni (Ministeri, Enti Locali, Regioni), l'incentivo è un diritto derivante dalla legge.</a:t>
            </a:r>
          </a:p>
          <a:p>
            <a:pPr marL="285750" indent="-285750" fontAlgn="t">
              <a:lnSpc>
                <a:spcPct val="150000"/>
              </a:lnSpc>
              <a:spcBef>
                <a:spcPts val="600"/>
              </a:spcBef>
              <a:buFont typeface="Arial" panose="020B0604020202020204" pitchFamily="34" charset="0"/>
              <a:buChar char="•"/>
            </a:pPr>
            <a:r>
              <a:rPr lang="it-IT" sz="1400" dirty="0"/>
              <a:t>Natura Giuridica: L'Art. 45 agisce come norma imperativa. L'amministrazione deve prevedere il fondo se svolge le funzioni tecniche internamente.</a:t>
            </a:r>
          </a:p>
          <a:p>
            <a:pPr marL="285750" indent="-285750" fontAlgn="t">
              <a:lnSpc>
                <a:spcPct val="150000"/>
              </a:lnSpc>
              <a:spcBef>
                <a:spcPts val="600"/>
              </a:spcBef>
              <a:buFont typeface="Arial" panose="020B0604020202020204" pitchFamily="34" charset="0"/>
              <a:buChar char="•"/>
            </a:pPr>
            <a:r>
              <a:rPr lang="it-IT" sz="1400" dirty="0"/>
              <a:t>Deroga al Salario Accessorio: Gli incentivi sono finanziati dal quadro economico dell'opera (il famoso 2%) e non pesano sul fondo ordinario della produttività dei dipendenti.</a:t>
            </a:r>
          </a:p>
          <a:p>
            <a:pPr marL="285750" indent="-285750" fontAlgn="t">
              <a:lnSpc>
                <a:spcPct val="150000"/>
              </a:lnSpc>
              <a:spcBef>
                <a:spcPts val="600"/>
              </a:spcBef>
              <a:buFont typeface="Arial" panose="020B0604020202020204" pitchFamily="34" charset="0"/>
              <a:buChar char="•"/>
            </a:pPr>
            <a:r>
              <a:rPr lang="it-IT" sz="1400" dirty="0"/>
              <a:t>Inquadramento: Il rapporto è regolato dal diritto pubblico e dai CCNL di comparto (Funzioni Centrali, Sanità, Enti Locali).</a:t>
            </a:r>
          </a:p>
        </p:txBody>
      </p:sp>
      <p:pic>
        <p:nvPicPr>
          <p:cNvPr id="2" name="Immagine 1">
            <a:extLst>
              <a:ext uri="{FF2B5EF4-FFF2-40B4-BE49-F238E27FC236}">
                <a16:creationId xmlns:a16="http://schemas.microsoft.com/office/drawing/2014/main" id="{016C48E8-0F7D-0D3A-C412-7434D6737F8E}"/>
              </a:ext>
            </a:extLst>
          </p:cNvPr>
          <p:cNvPicPr>
            <a:picLocks noChangeAspect="1"/>
          </p:cNvPicPr>
          <p:nvPr/>
        </p:nvPicPr>
        <p:blipFill>
          <a:blip r:embed="rId6"/>
          <a:stretch>
            <a:fillRect/>
          </a:stretch>
        </p:blipFill>
        <p:spPr>
          <a:xfrm>
            <a:off x="6541172" y="4585121"/>
            <a:ext cx="2225040" cy="1485900"/>
          </a:xfrm>
          <a:prstGeom prst="rect">
            <a:avLst/>
          </a:prstGeom>
        </p:spPr>
      </p:pic>
    </p:spTree>
    <p:extLst>
      <p:ext uri="{BB962C8B-B14F-4D97-AF65-F5344CB8AC3E}">
        <p14:creationId xmlns:p14="http://schemas.microsoft.com/office/powerpoint/2010/main" val="23611499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38</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827684" y="40483"/>
            <a:ext cx="8352827" cy="1012253"/>
          </a:xfrm>
          <a:prstGeom prst="rect">
            <a:avLst/>
          </a:prstGeom>
        </p:spPr>
        <p:txBody>
          <a:bodyPr vert="horz" lIns="91440" tIns="45720" rIns="91440" bIns="45720" rtlCol="0" anchor="b">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Ambito di Applicazione: Dipendenti Pubblici vs. Aziende Concessionarie</a:t>
            </a:r>
            <a:endParaRPr lang="it-IT" sz="3750" dirty="0"/>
          </a:p>
        </p:txBody>
      </p:sp>
      <p:sp>
        <p:nvSpPr>
          <p:cNvPr id="5" name="CasellaDiTesto 4">
            <a:extLst>
              <a:ext uri="{FF2B5EF4-FFF2-40B4-BE49-F238E27FC236}">
                <a16:creationId xmlns:a16="http://schemas.microsoft.com/office/drawing/2014/main" id="{D4436931-7878-BF2D-2D6F-B68729F85A23}"/>
              </a:ext>
            </a:extLst>
          </p:cNvPr>
          <p:cNvSpPr txBox="1"/>
          <p:nvPr/>
        </p:nvSpPr>
        <p:spPr>
          <a:xfrm>
            <a:off x="845337" y="1020897"/>
            <a:ext cx="7920875" cy="3662541"/>
          </a:xfrm>
          <a:prstGeom prst="rect">
            <a:avLst/>
          </a:prstGeom>
          <a:noFill/>
        </p:spPr>
        <p:txBody>
          <a:bodyPr wrap="square">
            <a:spAutoFit/>
          </a:bodyPr>
          <a:lstStyle/>
          <a:p>
            <a:pPr fontAlgn="t">
              <a:lnSpc>
                <a:spcPct val="150000"/>
              </a:lnSpc>
              <a:spcBef>
                <a:spcPts val="600"/>
              </a:spcBef>
            </a:pPr>
            <a:r>
              <a:rPr lang="it-IT" sz="2400" dirty="0"/>
              <a:t>Aziende Concessionarie e Società «In House»</a:t>
            </a:r>
          </a:p>
          <a:p>
            <a:pPr fontAlgn="t">
              <a:spcBef>
                <a:spcPts val="600"/>
              </a:spcBef>
            </a:pPr>
            <a:r>
              <a:rPr lang="it-IT" sz="1600" dirty="0"/>
              <a:t>Qui entriamo in una "</a:t>
            </a:r>
            <a:r>
              <a:rPr lang="it-IT" sz="1600" b="1" dirty="0"/>
              <a:t>zona grigia</a:t>
            </a:r>
            <a:r>
              <a:rPr lang="it-IT" sz="1600" dirty="0"/>
              <a:t>" dove il Codice Appalti si scontra con il diritto privato.</a:t>
            </a:r>
          </a:p>
          <a:p>
            <a:pPr marL="285750" indent="-285750" fontAlgn="t">
              <a:spcBef>
                <a:spcPts val="600"/>
              </a:spcBef>
              <a:buFont typeface="Arial" panose="020B0604020202020204" pitchFamily="34" charset="0"/>
              <a:buChar char="•"/>
            </a:pPr>
            <a:r>
              <a:rPr lang="it-IT" sz="1600" dirty="0"/>
              <a:t>Il </a:t>
            </a:r>
            <a:r>
              <a:rPr lang="it-IT" sz="1600" b="1" dirty="0"/>
              <a:t>Vincolo del Codice</a:t>
            </a:r>
            <a:r>
              <a:rPr lang="it-IT" sz="1600" dirty="0"/>
              <a:t>: molte società a partecipazione pubblica (es. gestori idrici, utilities, rifiuti, autostrade) sono obbligate ad applicare il Codice Appalti per scegliere i fornitori, ma i loro dipendenti hanno contratti privati (es. CCNL Gas-Acqua, Energia, Gomma-Plastica).</a:t>
            </a:r>
          </a:p>
          <a:p>
            <a:pPr marL="285750" indent="-285750" fontAlgn="t">
              <a:spcBef>
                <a:spcPts val="600"/>
              </a:spcBef>
              <a:buFont typeface="Arial" panose="020B0604020202020204" pitchFamily="34" charset="0"/>
              <a:buChar char="•"/>
            </a:pPr>
            <a:r>
              <a:rPr lang="it-IT" sz="1600" b="1" dirty="0"/>
              <a:t>Assenza di Automatismo</a:t>
            </a:r>
            <a:r>
              <a:rPr lang="it-IT" sz="1600" dirty="0"/>
              <a:t>: secondo l'ANAC e la Corte dei Conti, l'Art. 45 non si applica automaticamente ai dipendenti con contratto privato, anche se la società è di proprietà pubblica.</a:t>
            </a:r>
          </a:p>
          <a:p>
            <a:pPr marL="285750" indent="-285750" fontAlgn="t">
              <a:spcBef>
                <a:spcPts val="600"/>
              </a:spcBef>
              <a:buFont typeface="Arial" panose="020B0604020202020204" pitchFamily="34" charset="0"/>
              <a:buChar char="•"/>
            </a:pPr>
            <a:r>
              <a:rPr lang="it-IT" sz="1600" dirty="0"/>
              <a:t>Il Rischio di Discriminazione: un ingegnere dipendente della PA o di un ente locale riceve l'incentivo; un ingegnere di una società partecipata che fa lo stesso lavoro (RUP) spesso no, pur avendo le stesse responsabilità civili e penali.</a:t>
            </a:r>
          </a:p>
        </p:txBody>
      </p:sp>
    </p:spTree>
    <p:extLst>
      <p:ext uri="{BB962C8B-B14F-4D97-AF65-F5344CB8AC3E}">
        <p14:creationId xmlns:p14="http://schemas.microsoft.com/office/powerpoint/2010/main" val="2874531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39</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827685" y="150540"/>
            <a:ext cx="8352827" cy="1012253"/>
          </a:xfrm>
          <a:prstGeom prst="rect">
            <a:avLst/>
          </a:prstGeom>
        </p:spPr>
        <p:txBody>
          <a:bodyPr vert="horz" lIns="91440" tIns="45720" rIns="91440" bIns="45720" rtlCol="0" anchor="b">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Come Superare il Gap – Il Ruolo della Contrattazione Aziendale</a:t>
            </a:r>
            <a:endParaRPr lang="it-IT" sz="3750" dirty="0"/>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115616" y="1211431"/>
            <a:ext cx="7128792" cy="3277820"/>
          </a:xfrm>
          <a:prstGeom prst="rect">
            <a:avLst/>
          </a:prstGeom>
          <a:noFill/>
        </p:spPr>
        <p:txBody>
          <a:bodyPr wrap="square">
            <a:spAutoFit/>
          </a:bodyPr>
          <a:lstStyle/>
          <a:p>
            <a:pPr fontAlgn="t">
              <a:spcBef>
                <a:spcPts val="600"/>
              </a:spcBef>
            </a:pPr>
            <a:r>
              <a:rPr lang="it-IT" sz="1600" dirty="0"/>
              <a:t>Per le aziende concessionarie e le società private, la via per erogare l'incentivo non è la legge, ma l'accordo tra le parti.</a:t>
            </a:r>
          </a:p>
          <a:p>
            <a:pPr marL="285750" indent="-285750" fontAlgn="t">
              <a:spcBef>
                <a:spcPts val="600"/>
              </a:spcBef>
              <a:buFont typeface="Arial" panose="020B0604020202020204" pitchFamily="34" charset="0"/>
              <a:buChar char="•"/>
            </a:pPr>
            <a:r>
              <a:rPr lang="it-IT" sz="1600" dirty="0"/>
              <a:t>Recepimento Interno: l'incentivo può essere erogato </a:t>
            </a:r>
            <a:r>
              <a:rPr lang="it-IT" sz="1600" b="1" u="sng" dirty="0"/>
              <a:t>solo</a:t>
            </a:r>
            <a:r>
              <a:rPr lang="it-IT" sz="1600" dirty="0"/>
              <a:t> se la società lo prevede espressamente nel proprio Statuto o tramite un Accordo Integrativo Aziendale (Contrattazione di secondo livello).</a:t>
            </a:r>
          </a:p>
          <a:p>
            <a:pPr marL="285750" indent="-285750" fontAlgn="t">
              <a:spcBef>
                <a:spcPts val="600"/>
              </a:spcBef>
              <a:buFont typeface="Arial" panose="020B0604020202020204" pitchFamily="34" charset="0"/>
              <a:buChar char="•"/>
            </a:pPr>
            <a:r>
              <a:rPr lang="it-IT" sz="1600" dirty="0"/>
              <a:t>Onnicomprensività della Retribuzione: nel privato vige il principio per cui la retribuzione ordinaria copre tutte le mansioni. Per erogare il 2%, l'azienda deve giustificarlo come "premio di risultato" o "indennità specifica" legata a obiettivi di tempo e qualità.</a:t>
            </a:r>
          </a:p>
          <a:p>
            <a:pPr marL="285750" indent="-285750" fontAlgn="t">
              <a:spcBef>
                <a:spcPts val="600"/>
              </a:spcBef>
              <a:buFont typeface="Arial" panose="020B0604020202020204" pitchFamily="34" charset="0"/>
              <a:buChar char="•"/>
            </a:pPr>
            <a:r>
              <a:rPr lang="it-IT" sz="1600" dirty="0"/>
              <a:t>Costo a Carico del Bilancio: a differenza del pubblico, dove i soldi "escono" dal quadro economico dell'opera, nel privato l'azienda deve valutare la sostenibilità economica di tale esborso nel proprio bilancio d'esercizio.</a:t>
            </a:r>
          </a:p>
        </p:txBody>
      </p:sp>
      <p:pic>
        <p:nvPicPr>
          <p:cNvPr id="2" name="Immagine 1">
            <a:extLst>
              <a:ext uri="{FF2B5EF4-FFF2-40B4-BE49-F238E27FC236}">
                <a16:creationId xmlns:a16="http://schemas.microsoft.com/office/drawing/2014/main" id="{9ADEAF37-1A17-12F2-E61D-8010A91102D7}"/>
              </a:ext>
            </a:extLst>
          </p:cNvPr>
          <p:cNvPicPr>
            <a:picLocks noChangeAspect="1"/>
          </p:cNvPicPr>
          <p:nvPr/>
        </p:nvPicPr>
        <p:blipFill>
          <a:blip r:embed="rId6"/>
          <a:stretch>
            <a:fillRect/>
          </a:stretch>
        </p:blipFill>
        <p:spPr>
          <a:xfrm>
            <a:off x="6936069" y="4209073"/>
            <a:ext cx="1912620" cy="1920240"/>
          </a:xfrm>
          <a:prstGeom prst="rect">
            <a:avLst/>
          </a:prstGeom>
        </p:spPr>
      </p:pic>
    </p:spTree>
    <p:extLst>
      <p:ext uri="{BB962C8B-B14F-4D97-AF65-F5344CB8AC3E}">
        <p14:creationId xmlns:p14="http://schemas.microsoft.com/office/powerpoint/2010/main" val="3672278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4</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762472" y="364187"/>
            <a:ext cx="7387313" cy="580512"/>
          </a:xfrm>
          <a:prstGeom prst="rect">
            <a:avLst/>
          </a:prstGeom>
        </p:spPr>
        <p:txBody>
          <a:bodyPr vert="horz" lIns="91440" tIns="45720" rIns="91440" bIns="45720" rtlCol="0" anchor="b">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D4436931-7878-BF2D-2D6F-B68729F85A23}"/>
              </a:ext>
            </a:extLst>
          </p:cNvPr>
          <p:cNvSpPr txBox="1"/>
          <p:nvPr/>
        </p:nvSpPr>
        <p:spPr>
          <a:xfrm>
            <a:off x="1385426" y="837693"/>
            <a:ext cx="7128792" cy="4470455"/>
          </a:xfrm>
          <a:prstGeom prst="rect">
            <a:avLst/>
          </a:prstGeom>
          <a:noFill/>
        </p:spPr>
        <p:txBody>
          <a:bodyPr wrap="square">
            <a:spAutoFit/>
          </a:bodyPr>
          <a:lstStyle/>
          <a:p>
            <a:pPr algn="ctr" fontAlgn="t">
              <a:lnSpc>
                <a:spcPts val="1500"/>
              </a:lnSpc>
              <a:buNone/>
            </a:pPr>
            <a:endParaRPr lang="it-IT" sz="2800" dirty="0">
              <a:latin typeface="+mj-lt"/>
            </a:endParaRPr>
          </a:p>
          <a:p>
            <a:pPr algn="ctr" fontAlgn="t">
              <a:lnSpc>
                <a:spcPts val="1500"/>
              </a:lnSpc>
              <a:buNone/>
            </a:pPr>
            <a:r>
              <a:rPr lang="it-IT" sz="1600" b="1" dirty="0">
                <a:latin typeface="Segoe UI" panose="020B0502040204020203" pitchFamily="34" charset="0"/>
              </a:rPr>
              <a:t> dal </a:t>
            </a:r>
            <a:r>
              <a:rPr lang="it-IT" sz="1600" b="1" dirty="0" err="1">
                <a:latin typeface="Segoe UI" panose="020B0502040204020203" pitchFamily="34" charset="0"/>
              </a:rPr>
              <a:t>D.Lgs.</a:t>
            </a:r>
            <a:r>
              <a:rPr lang="it-IT" sz="1600" b="1" dirty="0">
                <a:latin typeface="Segoe UI" panose="020B0502040204020203" pitchFamily="34" charset="0"/>
              </a:rPr>
              <a:t> 50/2016…</a:t>
            </a:r>
          </a:p>
          <a:p>
            <a:pPr algn="ctr" fontAlgn="t">
              <a:lnSpc>
                <a:spcPts val="1500"/>
              </a:lnSpc>
              <a:buNone/>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i="0" dirty="0">
                <a:effectLst/>
                <a:latin typeface="Segoe UI" panose="020B0502040204020203" pitchFamily="34" charset="0"/>
              </a:rPr>
              <a:t> 50/2016 → art. 113</a:t>
            </a:r>
            <a:r>
              <a:rPr lang="it-IT" sz="1600" i="0" dirty="0">
                <a:effectLst/>
                <a:latin typeface="Segoe UI" panose="020B0502040204020203" pitchFamily="34" charset="0"/>
              </a:rPr>
              <a:t> (Codice dei Contratti Pubblici)</a:t>
            </a:r>
          </a:p>
          <a:p>
            <a:pPr fontAlgn="t">
              <a:lnSpc>
                <a:spcPct val="150000"/>
              </a:lnSpc>
              <a:spcBef>
                <a:spcPts val="600"/>
              </a:spcBef>
            </a:pPr>
            <a:endParaRPr lang="it-IT" sz="1600" i="0" dirty="0">
              <a:effectLst/>
              <a:latin typeface="Segoe UI" panose="020B0502040204020203" pitchFamily="34" charset="0"/>
            </a:endParaRPr>
          </a:p>
          <a:p>
            <a:r>
              <a:rPr lang="it-IT" sz="1600" b="1" dirty="0"/>
              <a:t>1. </a:t>
            </a:r>
            <a:r>
              <a:rPr lang="it-IT" sz="1600" dirty="0"/>
              <a:t>Gli oneri inerenti alla progettazione, alla direzione dei lavori ovvero al direttore dell'esecuzione, alla vigilanza, ai collaudi tecnici e amministrativi ovvero alle verifiche di conformità, al collaudo statico, agli studi e alle ricerche connessi, alla progettazione dei piani di sicurezza e di coordinamento e al coordinamento della sicurezza in fase di esecuzione quando previsti ai sensi del </a:t>
            </a:r>
            <a:r>
              <a:rPr lang="it-IT" sz="1600" u="sng" dirty="0">
                <a:hlinkClick r:id="rId6"/>
              </a:rPr>
              <a:t>decreto legislativo 9 aprile 2008 n. 81</a:t>
            </a:r>
            <a:r>
              <a:rPr lang="it-IT" sz="1600" dirty="0"/>
              <a:t>, alle prestazioni professionali e specialistiche necessari per la redazione di un progetto esecutivo completo in ogni dettaglio fanno carico agli stanziamenti previsti per i singoli appalti di lavori, servizi e forniture negli stati di previsione della spesa o nei bilanci delle stazioni appaltanti.</a:t>
            </a:r>
            <a:br>
              <a:rPr lang="it-IT" sz="1600" dirty="0"/>
            </a:br>
            <a:endParaRPr lang="it-IT" sz="1600" dirty="0"/>
          </a:p>
          <a:p>
            <a:pPr fontAlgn="t">
              <a:lnSpc>
                <a:spcPct val="150000"/>
              </a:lnSpc>
              <a:spcBef>
                <a:spcPts val="600"/>
              </a:spcBef>
            </a:pPr>
            <a:endParaRPr lang="it-IT" sz="1600" i="0" dirty="0">
              <a:effectLst/>
              <a:latin typeface="Segoe UI" panose="020B0502040204020203" pitchFamily="34" charset="0"/>
            </a:endParaRPr>
          </a:p>
        </p:txBody>
      </p:sp>
    </p:spTree>
    <p:extLst>
      <p:ext uri="{BB962C8B-B14F-4D97-AF65-F5344CB8AC3E}">
        <p14:creationId xmlns:p14="http://schemas.microsoft.com/office/powerpoint/2010/main" val="4243240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2" name="Rettangolo 13"/>
          <p:cNvSpPr/>
          <p:nvPr/>
        </p:nvSpPr>
        <p:spPr>
          <a:xfrm>
            <a:off x="6156176" y="6631690"/>
            <a:ext cx="2232248" cy="226310"/>
          </a:xfrm>
          <a:prstGeom prst="rect">
            <a:avLst/>
          </a:prstGeom>
          <a:gradFill flip="none" rotWithShape="1">
            <a:gsLst>
              <a:gs pos="100000">
                <a:schemeClr val="bg1">
                  <a:lumMod val="85000"/>
                </a:schemeClr>
              </a:gs>
              <a:gs pos="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000" dirty="0">
                <a:solidFill>
                  <a:srgbClr val="003399"/>
                </a:solidFill>
                <a:latin typeface="Arial" pitchFamily="34" charset="0"/>
                <a:cs typeface="Arial" pitchFamily="34" charset="0"/>
              </a:rPr>
              <a:t>Data</a:t>
            </a:r>
          </a:p>
        </p:txBody>
      </p:sp>
      <p:sp>
        <p:nvSpPr>
          <p:cNvPr id="23" name="Rettangolo 24"/>
          <p:cNvSpPr/>
          <p:nvPr/>
        </p:nvSpPr>
        <p:spPr>
          <a:xfrm>
            <a:off x="755576" y="6165304"/>
            <a:ext cx="2232248" cy="226310"/>
          </a:xfrm>
          <a:prstGeom prst="rect">
            <a:avLst/>
          </a:prstGeom>
          <a:gradFill flip="none" rotWithShape="1">
            <a:gsLst>
              <a:gs pos="0">
                <a:schemeClr val="bg1">
                  <a:lumMod val="65000"/>
                </a:schemeClr>
              </a:gs>
              <a:gs pos="100000">
                <a:schemeClr val="bg1"/>
              </a:gs>
              <a:gs pos="0">
                <a:schemeClr val="tx2">
                  <a:lumMod val="75000"/>
                  <a:tint val="44500"/>
                  <a:satMod val="160000"/>
                </a:schemeClr>
              </a:gs>
              <a:gs pos="0">
                <a:schemeClr val="tx2">
                  <a:lumMod val="75000"/>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000" dirty="0">
                <a:solidFill>
                  <a:srgbClr val="003399"/>
                </a:solidFill>
                <a:latin typeface="Arial" pitchFamily="34" charset="0"/>
                <a:cs typeface="Arial" pitchFamily="34" charset="0"/>
              </a:rPr>
              <a:t>Ing. Francesco Bosco</a:t>
            </a:r>
          </a:p>
        </p:txBody>
      </p:sp>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40</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FF42AC20-819C-6B07-4051-852A787F0B73}"/>
              </a:ext>
            </a:extLst>
          </p:cNvPr>
          <p:cNvSpPr txBox="1">
            <a:spLocks/>
          </p:cNvSpPr>
          <p:nvPr/>
        </p:nvSpPr>
        <p:spPr>
          <a:xfrm>
            <a:off x="827684" y="40483"/>
            <a:ext cx="8352827"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4000" dirty="0"/>
              <a:t>Conclusioni</a:t>
            </a:r>
            <a:endParaRPr lang="it-IT" sz="3750" dirty="0"/>
          </a:p>
        </p:txBody>
      </p:sp>
      <p:graphicFrame>
        <p:nvGraphicFramePr>
          <p:cNvPr id="2" name="Segnaposto contenuto 2">
            <a:extLst>
              <a:ext uri="{FF2B5EF4-FFF2-40B4-BE49-F238E27FC236}">
                <a16:creationId xmlns:a16="http://schemas.microsoft.com/office/drawing/2014/main" id="{8FD086CD-90B4-EFE4-6B1E-5DFBA59E0ECB}"/>
              </a:ext>
            </a:extLst>
          </p:cNvPr>
          <p:cNvGraphicFramePr>
            <a:graphicFrameLocks/>
          </p:cNvGraphicFramePr>
          <p:nvPr>
            <p:extLst>
              <p:ext uri="{D42A27DB-BD31-4B8C-83A1-F6EECF244321}">
                <p14:modId xmlns:p14="http://schemas.microsoft.com/office/powerpoint/2010/main" val="3617121898"/>
              </p:ext>
            </p:extLst>
          </p:nvPr>
        </p:nvGraphicFramePr>
        <p:xfrm>
          <a:off x="1006472" y="1764387"/>
          <a:ext cx="7886700" cy="326814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2983824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1187624" y="3212976"/>
            <a:ext cx="7560840" cy="2616101"/>
          </a:xfrm>
          <a:prstGeom prst="rect">
            <a:avLst/>
          </a:prstGeom>
        </p:spPr>
        <p:txBody>
          <a:bodyPr wrap="square" anchor="ctr">
            <a:spAutoFit/>
          </a:bodyPr>
          <a:lstStyle/>
          <a:p>
            <a:pPr algn="ctr">
              <a:tabLst>
                <a:tab pos="354013" algn="l"/>
              </a:tabLst>
            </a:pPr>
            <a:r>
              <a:rPr lang="it-IT" sz="1600" b="1" dirty="0">
                <a:solidFill>
                  <a:srgbClr val="002060"/>
                </a:solidFill>
                <a:latin typeface="Arial" pitchFamily="34" charset="0"/>
                <a:cs typeface="Arial" pitchFamily="34" charset="0"/>
              </a:rPr>
              <a:t>GRAZIE PER L’ATTENZIONE</a:t>
            </a:r>
          </a:p>
          <a:p>
            <a:pPr algn="ctr">
              <a:tabLst>
                <a:tab pos="354013" algn="l"/>
              </a:tabLst>
            </a:pPr>
            <a:endParaRPr lang="it-IT" sz="1600" b="1" dirty="0">
              <a:solidFill>
                <a:srgbClr val="002060"/>
              </a:solidFill>
              <a:latin typeface="Arial" pitchFamily="34" charset="0"/>
              <a:cs typeface="Arial" pitchFamily="34" charset="0"/>
            </a:endParaRPr>
          </a:p>
          <a:p>
            <a:pPr algn="ctr">
              <a:tabLst>
                <a:tab pos="354013" algn="l"/>
              </a:tabLst>
            </a:pPr>
            <a:endParaRPr lang="it-IT" sz="1600" dirty="0">
              <a:solidFill>
                <a:srgbClr val="002060"/>
              </a:solidFill>
              <a:latin typeface="Arial" pitchFamily="34" charset="0"/>
              <a:cs typeface="Arial" pitchFamily="34" charset="0"/>
            </a:endParaRPr>
          </a:p>
          <a:p>
            <a:pPr algn="ctr">
              <a:tabLst>
                <a:tab pos="354013" algn="l"/>
              </a:tabLst>
            </a:pPr>
            <a:endParaRPr lang="it-IT" sz="1600" dirty="0">
              <a:solidFill>
                <a:srgbClr val="002060"/>
              </a:solidFill>
              <a:latin typeface="Arial" pitchFamily="34" charset="0"/>
              <a:cs typeface="Arial" pitchFamily="34" charset="0"/>
            </a:endParaRPr>
          </a:p>
          <a:p>
            <a:pPr algn="ctr">
              <a:tabLst>
                <a:tab pos="354013" algn="l"/>
              </a:tabLst>
            </a:pPr>
            <a:endParaRPr lang="it-IT" sz="1600" dirty="0">
              <a:solidFill>
                <a:srgbClr val="002060"/>
              </a:solidFill>
              <a:latin typeface="Arial" pitchFamily="34" charset="0"/>
              <a:cs typeface="Arial" pitchFamily="34" charset="0"/>
            </a:endParaRPr>
          </a:p>
          <a:p>
            <a:pPr algn="ctr">
              <a:tabLst>
                <a:tab pos="354013" algn="l"/>
              </a:tabLst>
            </a:pPr>
            <a:endParaRPr lang="it-IT" sz="1600" dirty="0">
              <a:solidFill>
                <a:srgbClr val="002060"/>
              </a:solidFill>
              <a:latin typeface="Arial" pitchFamily="34" charset="0"/>
              <a:cs typeface="Arial" pitchFamily="34" charset="0"/>
            </a:endParaRPr>
          </a:p>
          <a:p>
            <a:pPr algn="ctr">
              <a:tabLst>
                <a:tab pos="354013" algn="l"/>
              </a:tabLst>
            </a:pPr>
            <a:endParaRPr lang="it-IT" sz="1600" dirty="0">
              <a:solidFill>
                <a:srgbClr val="002060"/>
              </a:solidFill>
              <a:latin typeface="Arial" pitchFamily="34" charset="0"/>
              <a:cs typeface="Arial" pitchFamily="34" charset="0"/>
            </a:endParaRPr>
          </a:p>
          <a:p>
            <a:pPr algn="ctr">
              <a:tabLst>
                <a:tab pos="354013" algn="l"/>
              </a:tabLst>
            </a:pPr>
            <a:endParaRPr lang="it-IT" sz="1600" dirty="0">
              <a:solidFill>
                <a:srgbClr val="002060"/>
              </a:solidFill>
              <a:latin typeface="Arial" pitchFamily="34" charset="0"/>
              <a:cs typeface="Arial" pitchFamily="34" charset="0"/>
            </a:endParaRPr>
          </a:p>
          <a:p>
            <a:pPr algn="ctr">
              <a:tabLst>
                <a:tab pos="354013" algn="l"/>
              </a:tabLst>
            </a:pPr>
            <a:r>
              <a:rPr lang="it-IT" sz="2000" b="1" dirty="0">
                <a:solidFill>
                  <a:srgbClr val="002060"/>
                </a:solidFill>
                <a:latin typeface="Arial" pitchFamily="34" charset="0"/>
                <a:cs typeface="Arial" pitchFamily="34" charset="0"/>
              </a:rPr>
              <a:t>Ing. Francesco Bosco</a:t>
            </a:r>
          </a:p>
          <a:p>
            <a:pPr algn="ctr">
              <a:tabLst>
                <a:tab pos="354013" algn="l"/>
              </a:tabLst>
            </a:pPr>
            <a:r>
              <a:rPr lang="it-IT" sz="1600" dirty="0">
                <a:solidFill>
                  <a:srgbClr val="002060"/>
                </a:solidFill>
                <a:latin typeface="Arial" pitchFamily="34" charset="0"/>
                <a:cs typeface="Arial" pitchFamily="34" charset="0"/>
              </a:rPr>
              <a:t>Eventuali contatti</a:t>
            </a:r>
          </a:p>
        </p:txBody>
      </p:sp>
      <p:sp>
        <p:nvSpPr>
          <p:cNvPr id="16" name="Rettangolo 15"/>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2" name="Rettangolo 13"/>
          <p:cNvSpPr/>
          <p:nvPr/>
        </p:nvSpPr>
        <p:spPr>
          <a:xfrm>
            <a:off x="6156176" y="6631690"/>
            <a:ext cx="2232248" cy="226310"/>
          </a:xfrm>
          <a:prstGeom prst="rect">
            <a:avLst/>
          </a:prstGeom>
          <a:gradFill flip="none" rotWithShape="1">
            <a:gsLst>
              <a:gs pos="100000">
                <a:schemeClr val="bg1">
                  <a:lumMod val="85000"/>
                </a:schemeClr>
              </a:gs>
              <a:gs pos="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000" dirty="0">
                <a:solidFill>
                  <a:srgbClr val="003399"/>
                </a:solidFill>
                <a:latin typeface="Arial" pitchFamily="34" charset="0"/>
                <a:cs typeface="Arial" pitchFamily="34" charset="0"/>
              </a:rPr>
              <a:t>Data</a:t>
            </a:r>
          </a:p>
        </p:txBody>
      </p:sp>
      <p:sp>
        <p:nvSpPr>
          <p:cNvPr id="23" name="Rettangolo 24"/>
          <p:cNvSpPr/>
          <p:nvPr/>
        </p:nvSpPr>
        <p:spPr>
          <a:xfrm>
            <a:off x="755576" y="6165304"/>
            <a:ext cx="2232248" cy="226310"/>
          </a:xfrm>
          <a:prstGeom prst="rect">
            <a:avLst/>
          </a:prstGeom>
          <a:gradFill flip="none" rotWithShape="1">
            <a:gsLst>
              <a:gs pos="0">
                <a:schemeClr val="bg1">
                  <a:lumMod val="65000"/>
                </a:schemeClr>
              </a:gs>
              <a:gs pos="100000">
                <a:schemeClr val="bg1"/>
              </a:gs>
              <a:gs pos="0">
                <a:schemeClr val="tx2">
                  <a:lumMod val="75000"/>
                  <a:tint val="44500"/>
                  <a:satMod val="160000"/>
                </a:schemeClr>
              </a:gs>
              <a:gs pos="0">
                <a:schemeClr val="tx2">
                  <a:lumMod val="75000"/>
                  <a:tint val="23500"/>
                  <a:satMod val="1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t-IT" sz="1000" dirty="0">
              <a:solidFill>
                <a:srgbClr val="003399"/>
              </a:solidFill>
              <a:latin typeface="Arial" pitchFamily="34" charset="0"/>
              <a:cs typeface="Arial" pitchFamily="34" charset="0"/>
            </a:endParaRPr>
          </a:p>
        </p:txBody>
      </p:sp>
      <p:sp>
        <p:nvSpPr>
          <p:cNvPr id="24" name="Segnaposto numero diapositiva 4"/>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41</a:t>
            </a:fld>
            <a:endParaRPr lang="it-IT" sz="1000" dirty="0">
              <a:solidFill>
                <a:srgbClr val="003399"/>
              </a:solidFill>
              <a:latin typeface="Arial" pitchFamily="34" charset="0"/>
              <a:cs typeface="Arial" pitchFamily="34" charset="0"/>
            </a:endParaRPr>
          </a:p>
        </p:txBody>
      </p:sp>
      <p:sp>
        <p:nvSpPr>
          <p:cNvPr id="25" name="Segnaposto piè di pagina 5"/>
          <p:cNvSpPr>
            <a:spLocks noGrp="1"/>
          </p:cNvSpPr>
          <p:nvPr>
            <p:ph type="ftr" sz="quarter" idx="11"/>
          </p:nvPr>
        </p:nvSpPr>
        <p:spPr>
          <a:xfrm>
            <a:off x="1547664" y="6342335"/>
            <a:ext cx="7596336" cy="365125"/>
          </a:xfrm>
        </p:spPr>
        <p:txBody>
          <a:bodyPr/>
          <a:lstStyle/>
          <a:p>
            <a:pPr algn="l"/>
            <a:r>
              <a:rPr lang="it-IT" kern="1200" dirty="0">
                <a:solidFill>
                  <a:srgbClr val="000000"/>
                </a:solidFill>
                <a:effectLst/>
                <a:latin typeface="Calibri Light" panose="020F0302020204030204" pitchFamily="34" charset="0"/>
                <a:ea typeface="+mj-ea"/>
                <a:cs typeface="+mj-cs"/>
              </a:rPr>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5780B6C5-A94C-4A72-9570-6B137D1755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Tree>
    <p:extLst>
      <p:ext uri="{BB962C8B-B14F-4D97-AF65-F5344CB8AC3E}">
        <p14:creationId xmlns:p14="http://schemas.microsoft.com/office/powerpoint/2010/main" val="2218328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D4320-7EA6-124E-E654-108AB06E77F7}"/>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A96E240B-C262-194E-5B17-B23FC8A6CCA2}"/>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98DCFE38-6030-F4E7-1DF0-59C016EAA09C}"/>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1AF33C4A-3697-8AA6-7B9A-5F8ABBA25B48}"/>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5</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486B028F-B67B-F26A-0CF6-D8C7CFAA0DA9}"/>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0E0B0DCD-0C8E-8E96-5550-66BD2B6D2C4A}"/>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3A12F605-59FF-E526-E9B8-DAC3C287A9C0}"/>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263E4E55-15D1-6A82-36C6-E70609905002}"/>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1FA4822D-FF3C-B4FB-A142-1E3A04774742}"/>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B80B6458-C48B-709C-B06E-A83415DFE3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E3EBD62A-A4C9-F689-957E-6DC93661F6B5}"/>
              </a:ext>
            </a:extLst>
          </p:cNvPr>
          <p:cNvSpPr txBox="1">
            <a:spLocks/>
          </p:cNvSpPr>
          <p:nvPr/>
        </p:nvSpPr>
        <p:spPr>
          <a:xfrm>
            <a:off x="762472" y="364187"/>
            <a:ext cx="7387313" cy="580512"/>
          </a:xfrm>
          <a:prstGeom prst="rect">
            <a:avLst/>
          </a:prstGeom>
        </p:spPr>
        <p:txBody>
          <a:bodyPr vert="horz" lIns="91440" tIns="45720" rIns="91440" bIns="45720" rtlCol="0" anchor="b">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B622AF0E-1391-34E9-1825-A3991020FF1C}"/>
              </a:ext>
            </a:extLst>
          </p:cNvPr>
          <p:cNvSpPr txBox="1"/>
          <p:nvPr/>
        </p:nvSpPr>
        <p:spPr>
          <a:xfrm>
            <a:off x="936103" y="837693"/>
            <a:ext cx="8028385" cy="5616922"/>
          </a:xfrm>
          <a:prstGeom prst="rect">
            <a:avLst/>
          </a:prstGeom>
          <a:noFill/>
        </p:spPr>
        <p:txBody>
          <a:bodyPr wrap="square">
            <a:spAutoFit/>
          </a:bodyPr>
          <a:lstStyle/>
          <a:p>
            <a:pPr algn="ctr" fontAlgn="t">
              <a:lnSpc>
                <a:spcPts val="1500"/>
              </a:lnSpc>
              <a:buNone/>
            </a:pPr>
            <a:endParaRPr lang="it-IT" sz="2800" dirty="0">
              <a:latin typeface="+mj-lt"/>
            </a:endParaRPr>
          </a:p>
          <a:p>
            <a:pPr algn="ctr" fontAlgn="t">
              <a:lnSpc>
                <a:spcPts val="1500"/>
              </a:lnSpc>
              <a:buNone/>
            </a:pPr>
            <a:r>
              <a:rPr lang="it-IT" sz="1600" b="1" dirty="0">
                <a:latin typeface="Segoe UI" panose="020B0502040204020203" pitchFamily="34" charset="0"/>
              </a:rPr>
              <a:t> dal </a:t>
            </a:r>
            <a:r>
              <a:rPr lang="it-IT" sz="1600" b="1" dirty="0" err="1">
                <a:latin typeface="Segoe UI" panose="020B0502040204020203" pitchFamily="34" charset="0"/>
              </a:rPr>
              <a:t>D.Lgs.</a:t>
            </a:r>
            <a:r>
              <a:rPr lang="it-IT" sz="1600" b="1" dirty="0">
                <a:latin typeface="Segoe UI" panose="020B0502040204020203" pitchFamily="34" charset="0"/>
              </a:rPr>
              <a:t> 50/2016…</a:t>
            </a: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i="0" dirty="0">
                <a:effectLst/>
                <a:latin typeface="Segoe UI" panose="020B0502040204020203" pitchFamily="34" charset="0"/>
              </a:rPr>
              <a:t> 50/2016 → art. 113</a:t>
            </a:r>
            <a:r>
              <a:rPr lang="it-IT" sz="1600" i="0" dirty="0">
                <a:effectLst/>
                <a:latin typeface="Segoe UI" panose="020B0502040204020203" pitchFamily="34" charset="0"/>
              </a:rPr>
              <a:t> (Codice dei Contratti Pubblici)</a:t>
            </a:r>
          </a:p>
          <a:p>
            <a:endParaRPr lang="it-IT" dirty="0"/>
          </a:p>
          <a:p>
            <a:r>
              <a:rPr lang="it-IT" sz="1600" b="1" dirty="0"/>
              <a:t>2. </a:t>
            </a:r>
            <a:r>
              <a:rPr lang="it-IT" sz="1600" dirty="0"/>
              <a:t>A valere sugli stanziamenti di cui al comma 1, le amministrazioni aggiudicatrici destinano ad un apposito fondo risorse finanziarie in misura non superiore al 2 per cento modulate sull'importo dei lavori, servizi e forniture, posti a base di gara per le funzioni tecniche svolte dai dipendenti delle stesse esclusivamente per le attività di programmazione della spesa per investimenti, di valutazione preventiva dei progetti, di predisposizione e di controllo delle procedure di gara e di esecuzione dei contratti pubblici, di RUP, di direzione dei lavori ovvero direzione dell'esecuzione e di collaudo tecnico amministrativo ovvero di verifica di conformità, di collaudatore statico ove necessario per consentire l'esecuzione del contratto nel rispetto dei documenti a base di gara, del progetto, dei tempi e costi prestabiliti. Tale fondo non è previsto da parte di quelle amministrazioni aggiudicatrici per le quali sono in essere contratti o convenzioni che prevedono modalità diverse per la retribuzione delle funzioni tecniche svolte dai propri dipendenti. Gli enti che costituiscono o si avvalgono di una centrale di committenza possono destinare il fondo o parte di esso ai dipendenti di tale centrale. La disposizione di cui al presente comma si applica agli appalti relativi a servizi o forniture nel caso in cui è nominato il direttore dell'esecuzione.</a:t>
            </a:r>
            <a:br>
              <a:rPr lang="it-IT" dirty="0"/>
            </a:br>
            <a:endParaRPr lang="it-IT" dirty="0"/>
          </a:p>
          <a:p>
            <a:pPr fontAlgn="t">
              <a:lnSpc>
                <a:spcPct val="150000"/>
              </a:lnSpc>
              <a:spcBef>
                <a:spcPts val="600"/>
              </a:spcBef>
            </a:pPr>
            <a:endParaRPr lang="it-IT" sz="1600" i="0" dirty="0">
              <a:effectLst/>
              <a:latin typeface="Segoe UI" panose="020B0502040204020203" pitchFamily="34" charset="0"/>
            </a:endParaRPr>
          </a:p>
        </p:txBody>
      </p:sp>
    </p:spTree>
    <p:extLst>
      <p:ext uri="{BB962C8B-B14F-4D97-AF65-F5344CB8AC3E}">
        <p14:creationId xmlns:p14="http://schemas.microsoft.com/office/powerpoint/2010/main" val="1843374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015E8-EA56-1F03-AAFF-B61F28D1B370}"/>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4F00D131-9B56-F2E2-7C61-1DB572EC7FF7}"/>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93A5C2F4-B5EC-3331-B43D-C41CA6AA54DA}"/>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4DB74E0C-28C2-73D0-367D-704E25164681}"/>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6</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84975435-80D5-D3BC-9AA9-0207A886808A}"/>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438AA934-0D5B-B6DD-C0B2-97351796B42D}"/>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D921B9E2-A7EA-0718-C122-D1C18E960AF2}"/>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92D58F10-09AE-EAED-88C2-3CEBEFC145BE}"/>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F2175A54-6211-7C96-93C5-24A23B0E0A91}"/>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9D9AEC51-B034-9D81-B590-18FC83505C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8DBDEDE2-E99A-F7A6-CCE6-65364DCD94E8}"/>
              </a:ext>
            </a:extLst>
          </p:cNvPr>
          <p:cNvSpPr txBox="1">
            <a:spLocks/>
          </p:cNvSpPr>
          <p:nvPr/>
        </p:nvSpPr>
        <p:spPr>
          <a:xfrm>
            <a:off x="755576" y="116166"/>
            <a:ext cx="7387313" cy="580512"/>
          </a:xfrm>
          <a:prstGeom prst="rect">
            <a:avLst/>
          </a:prstGeom>
        </p:spPr>
        <p:txBody>
          <a:bodyPr vert="horz" lIns="91440" tIns="45720" rIns="91440" bIns="45720" rtlCol="0" anchor="b">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3243DEB6-9C77-5D6B-24CF-5FB4477BA6B7}"/>
              </a:ext>
            </a:extLst>
          </p:cNvPr>
          <p:cNvSpPr txBox="1"/>
          <p:nvPr/>
        </p:nvSpPr>
        <p:spPr>
          <a:xfrm>
            <a:off x="936103" y="406422"/>
            <a:ext cx="8028385" cy="5878532"/>
          </a:xfrm>
          <a:prstGeom prst="rect">
            <a:avLst/>
          </a:prstGeom>
          <a:noFill/>
        </p:spPr>
        <p:txBody>
          <a:bodyPr wrap="square">
            <a:spAutoFit/>
          </a:bodyPr>
          <a:lstStyle/>
          <a:p>
            <a:pPr algn="ctr" fontAlgn="t">
              <a:lnSpc>
                <a:spcPts val="1500"/>
              </a:lnSpc>
              <a:buNone/>
            </a:pPr>
            <a:endParaRPr lang="it-IT" sz="2800" dirty="0">
              <a:latin typeface="+mj-lt"/>
            </a:endParaRPr>
          </a:p>
          <a:p>
            <a:pPr algn="ctr" fontAlgn="t">
              <a:lnSpc>
                <a:spcPts val="1500"/>
              </a:lnSpc>
              <a:buNone/>
            </a:pPr>
            <a:r>
              <a:rPr lang="it-IT" sz="1600" b="1" dirty="0">
                <a:latin typeface="Segoe UI" panose="020B0502040204020203" pitchFamily="34" charset="0"/>
              </a:rPr>
              <a:t> dal </a:t>
            </a:r>
            <a:r>
              <a:rPr lang="it-IT" sz="1600" b="1" dirty="0" err="1">
                <a:latin typeface="Segoe UI" panose="020B0502040204020203" pitchFamily="34" charset="0"/>
              </a:rPr>
              <a:t>D.Lgs.</a:t>
            </a:r>
            <a:r>
              <a:rPr lang="it-IT" sz="1600" b="1" dirty="0">
                <a:latin typeface="Segoe UI" panose="020B0502040204020203" pitchFamily="34" charset="0"/>
              </a:rPr>
              <a:t> 50/2016…</a:t>
            </a: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i="0" dirty="0">
                <a:effectLst/>
                <a:latin typeface="Segoe UI" panose="020B0502040204020203" pitchFamily="34" charset="0"/>
              </a:rPr>
              <a:t> 50/2016 → art. 113</a:t>
            </a:r>
            <a:r>
              <a:rPr lang="it-IT" sz="1600" i="0" dirty="0">
                <a:effectLst/>
                <a:latin typeface="Segoe UI" panose="020B0502040204020203" pitchFamily="34" charset="0"/>
              </a:rPr>
              <a:t> (Codice dei Contratti Pubblici)</a:t>
            </a:r>
          </a:p>
          <a:p>
            <a:endParaRPr lang="it-IT" dirty="0"/>
          </a:p>
          <a:p>
            <a:r>
              <a:rPr lang="it-IT" sz="1600" b="1" dirty="0"/>
              <a:t>3. </a:t>
            </a:r>
            <a:r>
              <a:rPr lang="it-IT" sz="1600" dirty="0"/>
              <a:t>L'ottanta per cento delle risorse finanziarie del fondo costituito ai sensi del comma 2 è ripartito, per ciascuna opera o lavoro, servizio, fornitura con le modalità e i criteri previsti in sede di contrattazione decentrata integrativa del personale, sulla base di apposito regolamento adottato dalle amministrazioni secondo i rispettivi ordinamenti, tra il responsabile unico del procedimento e i soggetti che svolgono le funzioni tecniche indicate al comma 2 nonché tra i loro collaboratori. Gli importi sono comprensivi anche degli oneri previdenziali e assistenziali a carico dell'amministrazione. L'amministrazione aggiudicatrice o l'ente aggiudicatore stabilisce i criteri e le modalità per la riduzione delle risorse finanziarie connesse alla singola opera o lavoro a fronte di eventuali incrementi dei tempi o dei costi non conformi alle norme del presente decreto. La corresponsione dell'incentivo è disposta dal dirigente o dal responsabile di servizio preposto alla struttura competente, previo accertamento delle specifiche attività svolte dai predetti dipendenti. Gli incentivi complessivamente corrisposti nel corso dell'anno al singolo dipendente, anche da diverse amministrazioni, non possono superare l'importo del 50 per cento del trattamento economico complessivo annuo lordo. Le quote parti dell'incentivo corrispondenti a prestazioni non svolte dai medesimi dipendenti, in quanto affidate a personale esterno all'organico dell'amministrazione medesima, ovvero prive del predetto accertamento, incrementano la quota del fondo di cui al comma 2. Il presente comma non si applica al personale con qualifica dirigenziale.</a:t>
            </a:r>
            <a:br>
              <a:rPr lang="it-IT" dirty="0"/>
            </a:br>
            <a:endParaRPr lang="it-IT" sz="1600" i="0" dirty="0">
              <a:effectLst/>
              <a:latin typeface="Segoe UI" panose="020B0502040204020203" pitchFamily="34" charset="0"/>
            </a:endParaRPr>
          </a:p>
        </p:txBody>
      </p:sp>
    </p:spTree>
    <p:extLst>
      <p:ext uri="{BB962C8B-B14F-4D97-AF65-F5344CB8AC3E}">
        <p14:creationId xmlns:p14="http://schemas.microsoft.com/office/powerpoint/2010/main" val="3037122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666EB-3AB1-BA2F-2849-BA831563A162}"/>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DE0C4A62-1313-148F-DBBA-8280C4501743}"/>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083853BB-66C9-B0B5-C502-1CB153969367}"/>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6F1856F7-9BDB-1F01-CE58-5EC2938E7422}"/>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7</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2FBBDC55-35F2-5B39-8A60-81B113F123B6}"/>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DBC8FC6D-DB77-BD4B-D410-EE849BB29EE7}"/>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AA3E4808-4684-CEF1-699F-2F6B08370CF3}"/>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08136C33-20C8-6041-DC51-9BA2E49D8C6C}"/>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4EEC15D3-80C1-9AB7-FC0C-3838E3B06708}"/>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01B3994E-C517-F5C9-3705-657C14DE99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842F5B8A-FB0B-9E03-E3C7-68677C9A89A6}"/>
              </a:ext>
            </a:extLst>
          </p:cNvPr>
          <p:cNvSpPr txBox="1">
            <a:spLocks/>
          </p:cNvSpPr>
          <p:nvPr/>
        </p:nvSpPr>
        <p:spPr>
          <a:xfrm>
            <a:off x="762472" y="364187"/>
            <a:ext cx="7387313" cy="580512"/>
          </a:xfrm>
          <a:prstGeom prst="rect">
            <a:avLst/>
          </a:prstGeom>
        </p:spPr>
        <p:txBody>
          <a:bodyPr vert="horz" lIns="91440" tIns="45720" rIns="91440" bIns="45720" rtlCol="0" anchor="b">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15EC3054-B046-3474-63C7-73F2642B28F4}"/>
              </a:ext>
            </a:extLst>
          </p:cNvPr>
          <p:cNvSpPr txBox="1"/>
          <p:nvPr/>
        </p:nvSpPr>
        <p:spPr>
          <a:xfrm>
            <a:off x="1385426" y="837693"/>
            <a:ext cx="7128792" cy="5086008"/>
          </a:xfrm>
          <a:prstGeom prst="rect">
            <a:avLst/>
          </a:prstGeom>
          <a:noFill/>
        </p:spPr>
        <p:txBody>
          <a:bodyPr wrap="square">
            <a:spAutoFit/>
          </a:bodyPr>
          <a:lstStyle/>
          <a:p>
            <a:pPr algn="ctr" fontAlgn="t">
              <a:lnSpc>
                <a:spcPts val="1500"/>
              </a:lnSpc>
              <a:buNone/>
            </a:pPr>
            <a:endParaRPr lang="it-IT" sz="2800" dirty="0">
              <a:latin typeface="+mj-lt"/>
            </a:endParaRPr>
          </a:p>
          <a:p>
            <a:pPr algn="ctr" fontAlgn="t">
              <a:lnSpc>
                <a:spcPts val="1500"/>
              </a:lnSpc>
              <a:buNone/>
            </a:pPr>
            <a:r>
              <a:rPr lang="it-IT" sz="1600" b="1" dirty="0">
                <a:latin typeface="Segoe UI" panose="020B0502040204020203" pitchFamily="34" charset="0"/>
              </a:rPr>
              <a:t> dal </a:t>
            </a:r>
            <a:r>
              <a:rPr lang="it-IT" sz="1600" b="1" dirty="0" err="1">
                <a:latin typeface="Segoe UI" panose="020B0502040204020203" pitchFamily="34" charset="0"/>
              </a:rPr>
              <a:t>D.Lgs.</a:t>
            </a:r>
            <a:r>
              <a:rPr lang="it-IT" sz="1600" b="1" dirty="0">
                <a:latin typeface="Segoe UI" panose="020B0502040204020203" pitchFamily="34" charset="0"/>
              </a:rPr>
              <a:t> 50/2016…</a:t>
            </a:r>
          </a:p>
          <a:p>
            <a:pPr algn="ctr" fontAlgn="t">
              <a:lnSpc>
                <a:spcPts val="1500"/>
              </a:lnSpc>
              <a:buNone/>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i="0" dirty="0">
                <a:effectLst/>
                <a:latin typeface="Segoe UI" panose="020B0502040204020203" pitchFamily="34" charset="0"/>
              </a:rPr>
              <a:t> 50/2016 → art. 113</a:t>
            </a:r>
            <a:r>
              <a:rPr lang="it-IT" sz="1600" i="0" dirty="0">
                <a:effectLst/>
                <a:latin typeface="Segoe UI" panose="020B0502040204020203" pitchFamily="34" charset="0"/>
              </a:rPr>
              <a:t> (Codice dei Contratti Pubblici)</a:t>
            </a:r>
          </a:p>
          <a:p>
            <a:endParaRPr lang="it-IT" dirty="0"/>
          </a:p>
          <a:p>
            <a:r>
              <a:rPr lang="it-IT" sz="1600" b="1" dirty="0"/>
              <a:t>4. </a:t>
            </a:r>
            <a:r>
              <a:rPr lang="it-IT" sz="1600" dirty="0"/>
              <a:t>Il restante 20 per cento delle risorse finanziarie del fondo di cui al comma 2 ad esclusione di risorse derivanti da finanziamenti europei o da altri finanziamenti a destinazione vincolata è destinato all'acquisto da parte dell'ente di beni, strumentazioni e tecnologie funzionali a progetti di innovazione anche per il progressivo uso di metodi e strumenti elettronici specifici di modellazione elettronica informativa per l'edilizia e le infrastrutture, di implementazione delle banche dati per il controllo e il miglioramento della capacità di spesa e di efficientamento informatico, con particolare riferimento alle metodologie e strumentazioni elettroniche per i controlli. Una parte delle risorse può essere utilizzato per l'attivazione presso le amministrazioni aggiudicatrici di tirocini formativi e di orientamento di cui all'</a:t>
            </a:r>
            <a:r>
              <a:rPr lang="it-IT" sz="1600" u="sng" dirty="0">
                <a:hlinkClick r:id="rId6"/>
              </a:rPr>
              <a:t>articolo 18 della legge 24 giugno 1997, n. 196</a:t>
            </a:r>
            <a:r>
              <a:rPr lang="it-IT" sz="1600" dirty="0"/>
              <a:t> o per lo svolgimento di dottorati di ricerca di alta qualificazione nel settore dei contratti pubblici previa sottoscrizione di apposite convenzioni con le Università e gli istituti scolastici superiori.</a:t>
            </a:r>
            <a:br>
              <a:rPr lang="it-IT" sz="1600" dirty="0"/>
            </a:br>
            <a:endParaRPr lang="it-IT" sz="1600" dirty="0"/>
          </a:p>
        </p:txBody>
      </p:sp>
    </p:spTree>
    <p:extLst>
      <p:ext uri="{BB962C8B-B14F-4D97-AF65-F5344CB8AC3E}">
        <p14:creationId xmlns:p14="http://schemas.microsoft.com/office/powerpoint/2010/main" val="3280413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54CAA-D275-19B7-3CE3-4477A680F49A}"/>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3D3AF1A8-F599-5A08-1A39-6F2E0D51EAC4}"/>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D2D58192-8613-7656-1D54-3036FE1F9470}"/>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15001093-652D-8988-BA08-C78473335F04}"/>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8</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CF1EA5D4-637F-5555-F132-5FCD8D9AFF08}"/>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89FFB381-E59C-9178-20B4-D96D4F8DA675}"/>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046539C5-FC08-0784-18E5-76F633865C6F}"/>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EFE75859-2363-A7D2-B0A3-45BDFEF1F89C}"/>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5875A34E-F0BC-21A6-75B6-1B3FDE0FBDC1}"/>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156A7A44-FA36-0B57-04A7-664FBE2537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0581373D-E769-F4F4-FC8C-E25C03A2D161}"/>
              </a:ext>
            </a:extLst>
          </p:cNvPr>
          <p:cNvSpPr txBox="1">
            <a:spLocks/>
          </p:cNvSpPr>
          <p:nvPr/>
        </p:nvSpPr>
        <p:spPr>
          <a:xfrm>
            <a:off x="762472" y="364187"/>
            <a:ext cx="7387313" cy="580512"/>
          </a:xfrm>
          <a:prstGeom prst="rect">
            <a:avLst/>
          </a:prstGeom>
        </p:spPr>
        <p:txBody>
          <a:bodyPr vert="horz" lIns="91440" tIns="45720" rIns="91440" bIns="45720" rtlCol="0" anchor="b">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C81BD491-BAA3-EF39-E9BA-89E2B1E9AA85}"/>
              </a:ext>
            </a:extLst>
          </p:cNvPr>
          <p:cNvSpPr txBox="1"/>
          <p:nvPr/>
        </p:nvSpPr>
        <p:spPr>
          <a:xfrm>
            <a:off x="1385426" y="837693"/>
            <a:ext cx="7128792" cy="3808735"/>
          </a:xfrm>
          <a:prstGeom prst="rect">
            <a:avLst/>
          </a:prstGeom>
          <a:noFill/>
        </p:spPr>
        <p:txBody>
          <a:bodyPr wrap="square">
            <a:spAutoFit/>
          </a:bodyPr>
          <a:lstStyle/>
          <a:p>
            <a:pPr algn="ctr" fontAlgn="t">
              <a:lnSpc>
                <a:spcPts val="1500"/>
              </a:lnSpc>
              <a:buNone/>
            </a:pPr>
            <a:endParaRPr lang="it-IT" sz="2800" dirty="0">
              <a:latin typeface="+mj-lt"/>
            </a:endParaRPr>
          </a:p>
          <a:p>
            <a:pPr algn="ctr" fontAlgn="t">
              <a:lnSpc>
                <a:spcPts val="1500"/>
              </a:lnSpc>
              <a:buNone/>
            </a:pPr>
            <a:r>
              <a:rPr lang="it-IT" sz="1600" b="1" dirty="0">
                <a:latin typeface="Segoe UI" panose="020B0502040204020203" pitchFamily="34" charset="0"/>
              </a:rPr>
              <a:t> dal </a:t>
            </a:r>
            <a:r>
              <a:rPr lang="it-IT" sz="1600" b="1" dirty="0" err="1">
                <a:latin typeface="Segoe UI" panose="020B0502040204020203" pitchFamily="34" charset="0"/>
              </a:rPr>
              <a:t>D.Lgs.</a:t>
            </a:r>
            <a:r>
              <a:rPr lang="it-IT" sz="1600" b="1" dirty="0">
                <a:latin typeface="Segoe UI" panose="020B0502040204020203" pitchFamily="34" charset="0"/>
              </a:rPr>
              <a:t> 50/2016…</a:t>
            </a:r>
          </a:p>
          <a:p>
            <a:pPr algn="ctr" fontAlgn="t">
              <a:lnSpc>
                <a:spcPts val="1500"/>
              </a:lnSpc>
              <a:buNone/>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i="0" dirty="0">
                <a:effectLst/>
                <a:latin typeface="Segoe UI" panose="020B0502040204020203" pitchFamily="34" charset="0"/>
              </a:rPr>
              <a:t> 50/2016 → art. 113</a:t>
            </a:r>
            <a:r>
              <a:rPr lang="it-IT" sz="1600" i="0" dirty="0">
                <a:effectLst/>
                <a:latin typeface="Segoe UI" panose="020B0502040204020203" pitchFamily="34" charset="0"/>
              </a:rPr>
              <a:t> (Codice dei Contratti Pubblici)</a:t>
            </a:r>
          </a:p>
          <a:p>
            <a:endParaRPr lang="it-IT" dirty="0"/>
          </a:p>
          <a:p>
            <a:r>
              <a:rPr lang="it-IT" sz="1600" b="1" dirty="0"/>
              <a:t>5. </a:t>
            </a:r>
            <a:r>
              <a:rPr lang="it-IT" sz="1600" dirty="0"/>
              <a:t>Per i compiti svolti dal personale di una centrale unica di committenza nell'espletamento di procedure di acquisizione di lavori, servizi e forniture per conto di altri enti, può essere riconosciuta, su richiesta della centrale unica di committenza, una quota parte, non superiore ad un quarto, dell'incentivo previsto dal comma 2.</a:t>
            </a:r>
            <a:br>
              <a:rPr lang="it-IT" sz="1600" dirty="0"/>
            </a:br>
            <a:endParaRPr lang="it-IT" sz="1600" dirty="0"/>
          </a:p>
          <a:p>
            <a:r>
              <a:rPr lang="it-IT" sz="1600" b="1" i="1" dirty="0"/>
              <a:t>((5-bis. Gli incentivi di cui al presente articolo fanno capo al medesimo capitolo di spesa previsto per i singoli lavori, servizi e forniture))</a:t>
            </a:r>
          </a:p>
          <a:p>
            <a:pPr fontAlgn="t">
              <a:lnSpc>
                <a:spcPct val="150000"/>
              </a:lnSpc>
              <a:spcBef>
                <a:spcPts val="600"/>
              </a:spcBef>
            </a:pPr>
            <a:endParaRPr lang="it-IT" sz="1600" i="0" dirty="0">
              <a:effectLst/>
              <a:latin typeface="Segoe UI" panose="020B0502040204020203" pitchFamily="34" charset="0"/>
            </a:endParaRPr>
          </a:p>
        </p:txBody>
      </p:sp>
    </p:spTree>
    <p:extLst>
      <p:ext uri="{BB962C8B-B14F-4D97-AF65-F5344CB8AC3E}">
        <p14:creationId xmlns:p14="http://schemas.microsoft.com/office/powerpoint/2010/main" val="730113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C6244-46BB-9ADA-E499-B182269C2FCF}"/>
            </a:ext>
          </a:extLst>
        </p:cNvPr>
        <p:cNvGrpSpPr/>
        <p:nvPr/>
      </p:nvGrpSpPr>
      <p:grpSpPr>
        <a:xfrm>
          <a:off x="0" y="0"/>
          <a:ext cx="0" cy="0"/>
          <a:chOff x="0" y="0"/>
          <a:chExt cx="0" cy="0"/>
        </a:xfrm>
      </p:grpSpPr>
      <p:sp>
        <p:nvSpPr>
          <p:cNvPr id="16" name="Rettangolo 15">
            <a:extLst>
              <a:ext uri="{FF2B5EF4-FFF2-40B4-BE49-F238E27FC236}">
                <a16:creationId xmlns:a16="http://schemas.microsoft.com/office/drawing/2014/main" id="{BA2CD3BF-CF10-062E-9139-EAB558A39900}"/>
              </a:ext>
            </a:extLst>
          </p:cNvPr>
          <p:cNvSpPr/>
          <p:nvPr/>
        </p:nvSpPr>
        <p:spPr>
          <a:xfrm>
            <a:off x="0" y="0"/>
            <a:ext cx="755645" cy="6858000"/>
          </a:xfrm>
          <a:prstGeom prst="rect">
            <a:avLst/>
          </a:prstGeom>
          <a:solidFill>
            <a:srgbClr val="0F6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0" name="Immagine 19">
            <a:hlinkClick r:id="rId3"/>
            <a:extLst>
              <a:ext uri="{FF2B5EF4-FFF2-40B4-BE49-F238E27FC236}">
                <a16:creationId xmlns:a16="http://schemas.microsoft.com/office/drawing/2014/main" id="{0008B486-03AB-CBE7-E163-C5B36662BA31}"/>
              </a:ext>
            </a:extLst>
          </p:cNvPr>
          <p:cNvPicPr>
            <a:picLocks noChangeAspect="1"/>
          </p:cNvPicPr>
          <p:nvPr/>
        </p:nvPicPr>
        <p:blipFill rotWithShape="1">
          <a:blip r:embed="rId4">
            <a:extLst>
              <a:ext uri="{28A0092B-C50C-407E-A947-70E740481C1C}">
                <a14:useLocalDpi xmlns:a14="http://schemas.microsoft.com/office/drawing/2010/main" val="0"/>
              </a:ext>
            </a:extLst>
          </a:blip>
          <a:srcRect l="15529" r="16002"/>
          <a:stretch/>
        </p:blipFill>
        <p:spPr>
          <a:xfrm>
            <a:off x="72040" y="69007"/>
            <a:ext cx="615946" cy="997873"/>
          </a:xfrm>
          <a:prstGeom prst="rect">
            <a:avLst/>
          </a:prstGeom>
        </p:spPr>
      </p:pic>
      <p:sp>
        <p:nvSpPr>
          <p:cNvPr id="24" name="Segnaposto numero diapositiva 4">
            <a:extLst>
              <a:ext uri="{FF2B5EF4-FFF2-40B4-BE49-F238E27FC236}">
                <a16:creationId xmlns:a16="http://schemas.microsoft.com/office/drawing/2014/main" id="{C07636BE-FE6C-A34B-B4AF-0F0A7685FBED}"/>
              </a:ext>
            </a:extLst>
          </p:cNvPr>
          <p:cNvSpPr>
            <a:spLocks noGrp="1"/>
          </p:cNvSpPr>
          <p:nvPr>
            <p:ph type="sldNum" sz="quarter" idx="12"/>
          </p:nvPr>
        </p:nvSpPr>
        <p:spPr>
          <a:xfrm>
            <a:off x="8388424" y="6616402"/>
            <a:ext cx="755576" cy="232073"/>
          </a:xfrm>
        </p:spPr>
        <p:txBody>
          <a:bodyPr/>
          <a:lstStyle/>
          <a:p>
            <a:pPr algn="ctr"/>
            <a:r>
              <a:rPr lang="it-IT" dirty="0">
                <a:solidFill>
                  <a:srgbClr val="003399"/>
                </a:solidFill>
                <a:latin typeface="Arial" pitchFamily="34" charset="0"/>
                <a:cs typeface="Arial" pitchFamily="34" charset="0"/>
              </a:rPr>
              <a:t> </a:t>
            </a:r>
            <a:r>
              <a:rPr lang="it-IT" sz="1000" dirty="0">
                <a:solidFill>
                  <a:srgbClr val="003399"/>
                </a:solidFill>
                <a:latin typeface="Arial" pitchFamily="34" charset="0"/>
                <a:cs typeface="Arial" pitchFamily="34" charset="0"/>
              </a:rPr>
              <a:t>pag. </a:t>
            </a:r>
            <a:fld id="{3C56A391-3BD0-4B98-9060-C303FD0DC19F}" type="slidenum">
              <a:rPr lang="it-IT" sz="1000" smtClean="0">
                <a:solidFill>
                  <a:srgbClr val="003399"/>
                </a:solidFill>
                <a:latin typeface="Arial" pitchFamily="34" charset="0"/>
                <a:cs typeface="Arial" pitchFamily="34" charset="0"/>
              </a:rPr>
              <a:pPr algn="ctr"/>
              <a:t>9</a:t>
            </a:fld>
            <a:endParaRPr lang="it-IT" sz="1000" dirty="0">
              <a:solidFill>
                <a:srgbClr val="003399"/>
              </a:solidFill>
              <a:latin typeface="Arial" pitchFamily="34" charset="0"/>
              <a:cs typeface="Arial" pitchFamily="34" charset="0"/>
            </a:endParaRPr>
          </a:p>
        </p:txBody>
      </p:sp>
      <p:sp>
        <p:nvSpPr>
          <p:cNvPr id="25" name="Segnaposto piè di pagina 5">
            <a:extLst>
              <a:ext uri="{FF2B5EF4-FFF2-40B4-BE49-F238E27FC236}">
                <a16:creationId xmlns:a16="http://schemas.microsoft.com/office/drawing/2014/main" id="{F50619DF-04B6-65D0-8973-F53C216DA95C}"/>
              </a:ext>
            </a:extLst>
          </p:cNvPr>
          <p:cNvSpPr>
            <a:spLocks noGrp="1"/>
          </p:cNvSpPr>
          <p:nvPr>
            <p:ph type="ftr" sz="quarter" idx="11"/>
          </p:nvPr>
        </p:nvSpPr>
        <p:spPr>
          <a:xfrm>
            <a:off x="1331641" y="6342335"/>
            <a:ext cx="7416821" cy="365125"/>
          </a:xfrm>
        </p:spPr>
        <p:txBody>
          <a:bodyPr/>
          <a:lstStyle/>
          <a:p>
            <a:pPr algn="l"/>
            <a:r>
              <a:rPr lang="it-IT" dirty="0"/>
              <a:t>Incentivi alle funzioni tecniche dello stato previste dal codice degli appalti e differenze con società di diritto privato</a:t>
            </a:r>
            <a:endParaRPr lang="it-IT" dirty="0">
              <a:solidFill>
                <a:srgbClr val="003399"/>
              </a:solidFill>
              <a:latin typeface="Arial" pitchFamily="34" charset="0"/>
              <a:cs typeface="Arial" pitchFamily="34" charset="0"/>
            </a:endParaRPr>
          </a:p>
        </p:txBody>
      </p:sp>
      <p:cxnSp>
        <p:nvCxnSpPr>
          <p:cNvPr id="26" name="Connettore 1 28">
            <a:extLst>
              <a:ext uri="{FF2B5EF4-FFF2-40B4-BE49-F238E27FC236}">
                <a16:creationId xmlns:a16="http://schemas.microsoft.com/office/drawing/2014/main" id="{BFAFCA81-5CB4-F8C3-307E-0D6A03DB19CE}"/>
              </a:ext>
            </a:extLst>
          </p:cNvPr>
          <p:cNvCxnSpPr/>
          <p:nvPr/>
        </p:nvCxnSpPr>
        <p:spPr>
          <a:xfrm>
            <a:off x="0" y="6165304"/>
            <a:ext cx="9144000"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7" name="Connettore 1 30">
            <a:extLst>
              <a:ext uri="{FF2B5EF4-FFF2-40B4-BE49-F238E27FC236}">
                <a16:creationId xmlns:a16="http://schemas.microsoft.com/office/drawing/2014/main" id="{953E3CF8-84BE-EAE5-0E4A-D7A1F9203258}"/>
              </a:ext>
            </a:extLst>
          </p:cNvPr>
          <p:cNvCxnSpPr/>
          <p:nvPr/>
        </p:nvCxnSpPr>
        <p:spPr>
          <a:xfrm>
            <a:off x="8388424" y="6640785"/>
            <a:ext cx="0" cy="21600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8" name="Connettore 1 31">
            <a:extLst>
              <a:ext uri="{FF2B5EF4-FFF2-40B4-BE49-F238E27FC236}">
                <a16:creationId xmlns:a16="http://schemas.microsoft.com/office/drawing/2014/main" id="{0F2CDCC1-F9CC-7B94-707F-DE599D790593}"/>
              </a:ext>
            </a:extLst>
          </p:cNvPr>
          <p:cNvCxnSpPr/>
          <p:nvPr/>
        </p:nvCxnSpPr>
        <p:spPr>
          <a:xfrm>
            <a:off x="2303375" y="6635452"/>
            <a:ext cx="6840625"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cxnSp>
        <p:nvCxnSpPr>
          <p:cNvPr id="29" name="Connettore 1 32">
            <a:extLst>
              <a:ext uri="{FF2B5EF4-FFF2-40B4-BE49-F238E27FC236}">
                <a16:creationId xmlns:a16="http://schemas.microsoft.com/office/drawing/2014/main" id="{6820A440-9405-711D-208E-56424F3F6CD2}"/>
              </a:ext>
            </a:extLst>
          </p:cNvPr>
          <p:cNvCxnSpPr/>
          <p:nvPr/>
        </p:nvCxnSpPr>
        <p:spPr>
          <a:xfrm>
            <a:off x="755576" y="6381328"/>
            <a:ext cx="6157057" cy="0"/>
          </a:xfrm>
          <a:prstGeom prst="line">
            <a:avLst/>
          </a:prstGeom>
          <a:ln w="12700" cmpd="sng">
            <a:solidFill>
              <a:srgbClr val="0F68C9"/>
            </a:solidFill>
          </a:ln>
        </p:spPr>
        <p:style>
          <a:lnRef idx="1">
            <a:schemeClr val="accent1"/>
          </a:lnRef>
          <a:fillRef idx="0">
            <a:schemeClr val="accent1"/>
          </a:fillRef>
          <a:effectRef idx="0">
            <a:schemeClr val="accent1"/>
          </a:effectRef>
          <a:fontRef idx="minor">
            <a:schemeClr val="tx1"/>
          </a:fontRef>
        </p:style>
      </p:cxnSp>
      <p:pic>
        <p:nvPicPr>
          <p:cNvPr id="30" name="Immagine 3">
            <a:extLst>
              <a:ext uri="{FF2B5EF4-FFF2-40B4-BE49-F238E27FC236}">
                <a16:creationId xmlns:a16="http://schemas.microsoft.com/office/drawing/2014/main" id="{F54A9E7D-0EB7-A346-1BE4-5942052C4D7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40" y="5955142"/>
            <a:ext cx="611562" cy="610680"/>
          </a:xfrm>
          <a:prstGeom prst="rect">
            <a:avLst/>
          </a:prstGeom>
        </p:spPr>
      </p:pic>
      <p:sp>
        <p:nvSpPr>
          <p:cNvPr id="4" name="Titolo 1">
            <a:extLst>
              <a:ext uri="{FF2B5EF4-FFF2-40B4-BE49-F238E27FC236}">
                <a16:creationId xmlns:a16="http://schemas.microsoft.com/office/drawing/2014/main" id="{A6C04D14-7C04-D1C0-273B-F7FE8536EF84}"/>
              </a:ext>
            </a:extLst>
          </p:cNvPr>
          <p:cNvSpPr txBox="1">
            <a:spLocks/>
          </p:cNvSpPr>
          <p:nvPr/>
        </p:nvSpPr>
        <p:spPr>
          <a:xfrm>
            <a:off x="768176" y="-67554"/>
            <a:ext cx="7387313" cy="1012253"/>
          </a:xfrm>
          <a:prstGeom prst="rect">
            <a:avLst/>
          </a:prstGeom>
        </p:spPr>
        <p:txBody>
          <a:bodyPr vert="horz" lIns="91440" tIns="45720" rIns="91440" bIns="45720" rtlCol="0" anchor="b">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sz="3750" dirty="0"/>
              <a:t>Evoluzione normativa</a:t>
            </a:r>
          </a:p>
        </p:txBody>
      </p:sp>
      <p:sp>
        <p:nvSpPr>
          <p:cNvPr id="5" name="CasellaDiTesto 4">
            <a:extLst>
              <a:ext uri="{FF2B5EF4-FFF2-40B4-BE49-F238E27FC236}">
                <a16:creationId xmlns:a16="http://schemas.microsoft.com/office/drawing/2014/main" id="{DAF52EA8-9764-25CF-DA8D-0277357B9EF5}"/>
              </a:ext>
            </a:extLst>
          </p:cNvPr>
          <p:cNvSpPr txBox="1"/>
          <p:nvPr/>
        </p:nvSpPr>
        <p:spPr>
          <a:xfrm>
            <a:off x="1115616" y="764704"/>
            <a:ext cx="7128792" cy="2669962"/>
          </a:xfrm>
          <a:prstGeom prst="rect">
            <a:avLst/>
          </a:prstGeom>
          <a:noFill/>
        </p:spPr>
        <p:txBody>
          <a:bodyPr wrap="square">
            <a:spAutoFit/>
          </a:bodyPr>
          <a:lstStyle/>
          <a:p>
            <a:pPr algn="ctr" fontAlgn="t">
              <a:lnSpc>
                <a:spcPts val="1500"/>
              </a:lnSpc>
              <a:buNone/>
            </a:pPr>
            <a:endParaRPr lang="it-IT" sz="2800" b="0" i="0" u="sng" dirty="0">
              <a:effectLst/>
              <a:latin typeface="+mj-lt"/>
            </a:endParaRPr>
          </a:p>
          <a:p>
            <a:pPr algn="ctr" fontAlgn="t">
              <a:lnSpc>
                <a:spcPts val="1500"/>
              </a:lnSpc>
              <a:buNone/>
            </a:pPr>
            <a:r>
              <a:rPr lang="it-IT" sz="1600" b="1" dirty="0">
                <a:latin typeface="Segoe UI" panose="020B0502040204020203" pitchFamily="34" charset="0"/>
              </a:rPr>
              <a:t>…al </a:t>
            </a:r>
            <a:r>
              <a:rPr lang="it-IT" sz="1600" b="1" dirty="0" err="1">
                <a:latin typeface="Segoe UI" panose="020B0502040204020203" pitchFamily="34" charset="0"/>
              </a:rPr>
              <a:t>D.Lgs.</a:t>
            </a:r>
            <a:r>
              <a:rPr lang="it-IT" sz="1600" b="1" dirty="0">
                <a:latin typeface="Segoe UI" panose="020B0502040204020203" pitchFamily="34" charset="0"/>
              </a:rPr>
              <a:t> 36/2023 </a:t>
            </a:r>
            <a:endParaRPr lang="it-IT" sz="1600" b="0" i="0" dirty="0">
              <a:effectLst/>
              <a:latin typeface="+mj-lt"/>
            </a:endParaRPr>
          </a:p>
          <a:p>
            <a:pPr marL="285750" indent="-285750" fontAlgn="t">
              <a:lnSpc>
                <a:spcPts val="1500"/>
              </a:lnSpc>
              <a:buFont typeface="Arial" panose="020B0604020202020204" pitchFamily="34" charset="0"/>
              <a:buChar char="•"/>
            </a:pPr>
            <a:endParaRPr lang="it-IT" sz="1300" b="0" i="0" dirty="0">
              <a:effectLst/>
              <a:latin typeface="Segoe UI" panose="020B0502040204020203" pitchFamily="34" charset="0"/>
            </a:endParaRPr>
          </a:p>
          <a:p>
            <a:pPr marL="285750" indent="-285750" fontAlgn="t">
              <a:lnSpc>
                <a:spcPct val="150000"/>
              </a:lnSpc>
              <a:spcBef>
                <a:spcPts val="600"/>
              </a:spcBef>
              <a:buFont typeface="Arial" panose="020B0604020202020204" pitchFamily="34" charset="0"/>
              <a:buChar char="•"/>
            </a:pPr>
            <a:r>
              <a:rPr lang="it-IT" sz="1600" b="1" i="0" dirty="0" err="1">
                <a:effectLst/>
                <a:latin typeface="Segoe UI" panose="020B0502040204020203" pitchFamily="34" charset="0"/>
              </a:rPr>
              <a:t>D.Lgs</a:t>
            </a:r>
            <a:r>
              <a:rPr lang="it-IT" sz="1600" b="1" dirty="0" err="1">
                <a:latin typeface="Segoe UI" panose="020B0502040204020203" pitchFamily="34" charset="0"/>
              </a:rPr>
              <a:t>.</a:t>
            </a:r>
            <a:r>
              <a:rPr lang="it-IT" sz="1600" b="1" dirty="0">
                <a:latin typeface="Segoe UI" panose="020B0502040204020203" pitchFamily="34" charset="0"/>
              </a:rPr>
              <a:t> 36/</a:t>
            </a:r>
            <a:r>
              <a:rPr lang="it-IT" sz="1600" b="1" i="0" dirty="0">
                <a:effectLst/>
                <a:latin typeface="Segoe UI" panose="020B0502040204020203" pitchFamily="34" charset="0"/>
              </a:rPr>
              <a:t>2023 → art. </a:t>
            </a:r>
            <a:r>
              <a:rPr lang="it-IT" sz="1600" b="1" dirty="0">
                <a:latin typeface="Segoe UI" panose="020B0502040204020203" pitchFamily="34" charset="0"/>
              </a:rPr>
              <a:t>45 </a:t>
            </a:r>
            <a:r>
              <a:rPr lang="it-IT" sz="1600" i="0" dirty="0">
                <a:effectLst/>
                <a:latin typeface="Segoe UI" panose="020B0502040204020203" pitchFamily="34" charset="0"/>
              </a:rPr>
              <a:t>(Nuovo Codice dei Contratti Pubblici)</a:t>
            </a:r>
          </a:p>
          <a:p>
            <a:pPr fontAlgn="t">
              <a:lnSpc>
                <a:spcPct val="150000"/>
              </a:lnSpc>
              <a:spcBef>
                <a:spcPts val="600"/>
              </a:spcBef>
            </a:pPr>
            <a:r>
              <a:rPr lang="it-IT" sz="1600" dirty="0">
                <a:latin typeface="Segoe UI" panose="020B0502040204020203" pitchFamily="34" charset="0"/>
              </a:rPr>
              <a:t>1. Gli oneri relativi alle attività tecniche indicate </a:t>
            </a:r>
            <a:r>
              <a:rPr lang="it-IT" sz="1600" b="1" u="sng" dirty="0">
                <a:latin typeface="Segoe UI" panose="020B0502040204020203" pitchFamily="34" charset="0"/>
              </a:rPr>
              <a:t>nell'allegato I.10 </a:t>
            </a:r>
            <a:r>
              <a:rPr lang="it-IT" sz="1600" dirty="0">
                <a:latin typeface="Segoe UI" panose="020B0502040204020203" pitchFamily="34" charset="0"/>
              </a:rPr>
              <a:t>sono a carico degli stanziamenti previsti per le singole procedure di affidamento di lavori, servizi e forniture negli stati di previsione della spesa o nei bilanci delle </a:t>
            </a:r>
            <a:r>
              <a:rPr lang="it-IT" sz="1600" u="sng" dirty="0">
                <a:latin typeface="Segoe UI" panose="020B0502040204020203" pitchFamily="34" charset="0"/>
              </a:rPr>
              <a:t>stazioni appaltanti e degli enti concedenti</a:t>
            </a:r>
            <a:r>
              <a:rPr lang="it-IT" sz="1600" dirty="0">
                <a:latin typeface="Segoe UI" panose="020B0502040204020203" pitchFamily="34" charset="0"/>
              </a:rPr>
              <a:t>. </a:t>
            </a:r>
          </a:p>
        </p:txBody>
      </p:sp>
      <p:pic>
        <p:nvPicPr>
          <p:cNvPr id="2" name="Immagine 1">
            <a:extLst>
              <a:ext uri="{FF2B5EF4-FFF2-40B4-BE49-F238E27FC236}">
                <a16:creationId xmlns:a16="http://schemas.microsoft.com/office/drawing/2014/main" id="{78640C0C-0077-8990-BD83-961CFE6DA92A}"/>
              </a:ext>
            </a:extLst>
          </p:cNvPr>
          <p:cNvPicPr>
            <a:picLocks noChangeAspect="1"/>
          </p:cNvPicPr>
          <p:nvPr/>
        </p:nvPicPr>
        <p:blipFill>
          <a:blip r:embed="rId6"/>
          <a:stretch>
            <a:fillRect/>
          </a:stretch>
        </p:blipFill>
        <p:spPr>
          <a:xfrm>
            <a:off x="5940152" y="3898962"/>
            <a:ext cx="2948940" cy="1965960"/>
          </a:xfrm>
          <a:prstGeom prst="rect">
            <a:avLst/>
          </a:prstGeom>
        </p:spPr>
      </p:pic>
    </p:spTree>
    <p:extLst>
      <p:ext uri="{BB962C8B-B14F-4D97-AF65-F5344CB8AC3E}">
        <p14:creationId xmlns:p14="http://schemas.microsoft.com/office/powerpoint/2010/main" val="249149737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7</TotalTime>
  <Words>6360</Words>
  <Application>Microsoft Office PowerPoint</Application>
  <PresentationFormat>Presentazione su schermo (4:3)</PresentationFormat>
  <Paragraphs>566</Paragraphs>
  <Slides>41</Slides>
  <Notes>40</Notes>
  <HiddenSlides>0</HiddenSlides>
  <MMClips>0</MMClips>
  <ScaleCrop>false</ScaleCrop>
  <HeadingPairs>
    <vt:vector size="6" baseType="variant">
      <vt:variant>
        <vt:lpstr>Caratteri utilizzati</vt:lpstr>
      </vt:variant>
      <vt:variant>
        <vt:i4>8</vt:i4>
      </vt:variant>
      <vt:variant>
        <vt:lpstr>Tema</vt:lpstr>
      </vt:variant>
      <vt:variant>
        <vt:i4>2</vt:i4>
      </vt:variant>
      <vt:variant>
        <vt:lpstr>Titoli diapositive</vt:lpstr>
      </vt:variant>
      <vt:variant>
        <vt:i4>41</vt:i4>
      </vt:variant>
    </vt:vector>
  </HeadingPairs>
  <TitlesOfParts>
    <vt:vector size="51" baseType="lpstr">
      <vt:lpstr>Aptos</vt:lpstr>
      <vt:lpstr>Aptos Display</vt:lpstr>
      <vt:lpstr>Arial</vt:lpstr>
      <vt:lpstr>Calibri</vt:lpstr>
      <vt:lpstr>Calibri Light</vt:lpstr>
      <vt:lpstr>Google Sans</vt:lpstr>
      <vt:lpstr>Impact</vt:lpstr>
      <vt:lpstr>Segoe UI</vt:lpstr>
      <vt:lpstr>Tema di Office</vt:lpstr>
      <vt:lpstr>Personalizza struttura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fulvi_f</dc:creator>
  <cp:lastModifiedBy>Bosco Francesco</cp:lastModifiedBy>
  <cp:revision>83</cp:revision>
  <cp:lastPrinted>2022-01-13T12:16:20Z</cp:lastPrinted>
  <dcterms:created xsi:type="dcterms:W3CDTF">2013-04-02T13:36:43Z</dcterms:created>
  <dcterms:modified xsi:type="dcterms:W3CDTF">2026-05-21T14:31:32Z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fbae739-7e05-4265-80d7-c73ef6dc7a63_Enabled">
    <vt:lpwstr>true</vt:lpwstr>
  </property>
  <property fmtid="{D5CDD505-2E9C-101B-9397-08002B2CF9AE}" pid="3" name="MSIP_Label_dfbae739-7e05-4265-80d7-c73ef6dc7a63_SetDate">
    <vt:lpwstr>2026-01-22T09:42:28Z</vt:lpwstr>
  </property>
  <property fmtid="{D5CDD505-2E9C-101B-9397-08002B2CF9AE}" pid="4" name="MSIP_Label_dfbae739-7e05-4265-80d7-c73ef6dc7a63_Method">
    <vt:lpwstr>Privileged</vt:lpwstr>
  </property>
  <property fmtid="{D5CDD505-2E9C-101B-9397-08002B2CF9AE}" pid="5" name="MSIP_Label_dfbae739-7e05-4265-80d7-c73ef6dc7a63_Name">
    <vt:lpwstr>dfbae739-7e05-4265-80d7-c73ef6dc7a63</vt:lpwstr>
  </property>
  <property fmtid="{D5CDD505-2E9C-101B-9397-08002B2CF9AE}" pid="6" name="MSIP_Label_dfbae739-7e05-4265-80d7-c73ef6dc7a63_SiteId">
    <vt:lpwstr>31ae1cef-2393-4eb1-8962-4e4bbfccd663</vt:lpwstr>
  </property>
  <property fmtid="{D5CDD505-2E9C-101B-9397-08002B2CF9AE}" pid="7" name="MSIP_Label_dfbae739-7e05-4265-80d7-c73ef6dc7a63_ActionId">
    <vt:lpwstr>4a98ac17-535d-4ce7-bde4-08ca7a5dce19</vt:lpwstr>
  </property>
  <property fmtid="{D5CDD505-2E9C-101B-9397-08002B2CF9AE}" pid="8" name="MSIP_Label_dfbae739-7e05-4265-80d7-c73ef6dc7a63_ContentBits">
    <vt:lpwstr>0</vt:lpwstr>
  </property>
  <property fmtid="{D5CDD505-2E9C-101B-9397-08002B2CF9AE}" pid="9" name="MSIP_Label_862f103e-ab78-47bf-a5e9-fa8d107218d0_Enabled">
    <vt:lpwstr>true</vt:lpwstr>
  </property>
  <property fmtid="{D5CDD505-2E9C-101B-9397-08002B2CF9AE}" pid="10" name="MSIP_Label_862f103e-ab78-47bf-a5e9-fa8d107218d0_SetDate">
    <vt:lpwstr>2026-05-18T06:46:58Z</vt:lpwstr>
  </property>
  <property fmtid="{D5CDD505-2E9C-101B-9397-08002B2CF9AE}" pid="11" name="MSIP_Label_862f103e-ab78-47bf-a5e9-fa8d107218d0_Method">
    <vt:lpwstr>Standard</vt:lpwstr>
  </property>
  <property fmtid="{D5CDD505-2E9C-101B-9397-08002B2CF9AE}" pid="12" name="MSIP_Label_862f103e-ab78-47bf-a5e9-fa8d107218d0_Name">
    <vt:lpwstr>Interno</vt:lpwstr>
  </property>
  <property fmtid="{D5CDD505-2E9C-101B-9397-08002B2CF9AE}" pid="13" name="MSIP_Label_862f103e-ab78-47bf-a5e9-fa8d107218d0_SiteId">
    <vt:lpwstr>30050294-6ca9-4e23-b139-cd78dd5127fe</vt:lpwstr>
  </property>
  <property fmtid="{D5CDD505-2E9C-101B-9397-08002B2CF9AE}" pid="14" name="MSIP_Label_862f103e-ab78-47bf-a5e9-fa8d107218d0_ActionId">
    <vt:lpwstr>af3cd971-21e6-437b-bf4c-2c80f971437b</vt:lpwstr>
  </property>
  <property fmtid="{D5CDD505-2E9C-101B-9397-08002B2CF9AE}" pid="15" name="MSIP_Label_862f103e-ab78-47bf-a5e9-fa8d107218d0_ContentBits">
    <vt:lpwstr>1</vt:lpwstr>
  </property>
  <property fmtid="{D5CDD505-2E9C-101B-9397-08002B2CF9AE}" pid="16" name="MSIP_Label_862f103e-ab78-47bf-a5e9-fa8d107218d0_Tag">
    <vt:lpwstr>10, 3, 0, 1</vt:lpwstr>
  </property>
  <property fmtid="{D5CDD505-2E9C-101B-9397-08002B2CF9AE}" pid="17" name="ClassificationContentMarkingHeaderLocations">
    <vt:lpwstr>Tema di Office:7\Personalizza struttura:8</vt:lpwstr>
  </property>
  <property fmtid="{D5CDD505-2E9C-101B-9397-08002B2CF9AE}" pid="18" name="ClassificationContentMarkingHeaderText">
    <vt:lpwstr>Interno</vt:lpwstr>
  </property>
</Properties>
</file>